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8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0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824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0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0606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64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89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2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0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6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5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3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94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1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7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65E9-05A1-40B8-8EF1-B968C4D19377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5F2C6D0-846F-4B4E-814F-88B297955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4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A0E679-41DA-95BC-75A1-E91D520C1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751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B6FE3-1B0D-D521-D300-E0F29ACD6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39" y="2082907"/>
            <a:ext cx="2431373" cy="3469382"/>
          </a:xfrm>
          <a:prstGeom prst="rect">
            <a:avLst/>
          </a:prstGeom>
        </p:spPr>
      </p:pic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7781109-359D-942F-00E8-23A7322CD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3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F7AD4-CF5F-BC0E-F15A-24FD9268D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6EBC8-006D-182C-4772-ED5970D1C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23176" cy="5705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61AA5D-84A4-EC3F-6232-B360F2FBA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96" y="2082907"/>
            <a:ext cx="4774998" cy="3430925"/>
          </a:xfrm>
          <a:prstGeom prst="rect">
            <a:avLst/>
          </a:prstGeom>
        </p:spPr>
      </p:pic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BD93655-7AE5-6B76-3358-C02FA0662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02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6B95F-80C0-7DE8-DF8B-2C95799C4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1A5D5C-5B98-863E-8E17-C9DD94B2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97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A6C3CE-7A8D-9B35-D2BE-05F7316B2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280" y="2082907"/>
            <a:ext cx="4754720" cy="3404512"/>
          </a:xfrm>
          <a:prstGeom prst="rect">
            <a:avLst/>
          </a:prstGeom>
        </p:spPr>
      </p:pic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9F4BA08-CD93-DC57-03C9-5E1655432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127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D175A-5B7F-DA86-647B-CA7DDA5C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C1A0D5-E8D0-B806-FA60-0D1CF94F4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9937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E7FC9E-B1C4-1303-4A4F-146B360E0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6"/>
            <a:ext cx="4896050" cy="3147461"/>
          </a:xfrm>
          <a:prstGeom prst="rect">
            <a:avLst/>
          </a:prstGeom>
        </p:spPr>
      </p:pic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AC5701D-8933-6E83-5EED-418D23DCC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3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25463-DC5F-20FE-0593-5FA3B65F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C1AFB3-C3F9-7CF9-C5FD-3E7FF7777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77456" cy="5913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47B613-1F5F-140D-2B6A-689C4981F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616" y="2082907"/>
            <a:ext cx="2385955" cy="36515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87ACA-12F9-0643-3ACC-D80B7E91F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571" y="2082907"/>
            <a:ext cx="2591429" cy="3118104"/>
          </a:xfrm>
          <a:prstGeom prst="rect">
            <a:avLst/>
          </a:prstGeom>
        </p:spPr>
      </p:pic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D09F436-80E1-E2B8-0C1B-ECC26A81F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32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3</cp:revision>
  <dcterms:created xsi:type="dcterms:W3CDTF">2026-05-09T10:37:43Z</dcterms:created>
  <dcterms:modified xsi:type="dcterms:W3CDTF">2026-05-09T10:51:49Z</dcterms:modified>
</cp:coreProperties>
</file>