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68" y="2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FC69-745A-46EC-9629-810DA682C023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2BDC0-51E4-4D0B-96C9-59D3AE30F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72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FC69-745A-46EC-9629-810DA682C023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2BDC0-51E4-4D0B-96C9-59D3AE30F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879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FC69-745A-46EC-9629-810DA682C023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2BDC0-51E4-4D0B-96C9-59D3AE30F13E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9154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FC69-745A-46EC-9629-810DA682C023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2BDC0-51E4-4D0B-96C9-59D3AE30F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8080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FC69-745A-46EC-9629-810DA682C023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2BDC0-51E4-4D0B-96C9-59D3AE30F13E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0429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FC69-745A-46EC-9629-810DA682C023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2BDC0-51E4-4D0B-96C9-59D3AE30F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9681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FC69-745A-46EC-9629-810DA682C023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2BDC0-51E4-4D0B-96C9-59D3AE30F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5522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FC69-745A-46EC-9629-810DA682C023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2BDC0-51E4-4D0B-96C9-59D3AE30F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927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FC69-745A-46EC-9629-810DA682C023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2BDC0-51E4-4D0B-96C9-59D3AE30F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988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FC69-745A-46EC-9629-810DA682C023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2BDC0-51E4-4D0B-96C9-59D3AE30F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49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FC69-745A-46EC-9629-810DA682C023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2BDC0-51E4-4D0B-96C9-59D3AE30F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453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FC69-745A-46EC-9629-810DA682C023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2BDC0-51E4-4D0B-96C9-59D3AE30F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341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FC69-745A-46EC-9629-810DA682C023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2BDC0-51E4-4D0B-96C9-59D3AE30F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862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FC69-745A-46EC-9629-810DA682C023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2BDC0-51E4-4D0B-96C9-59D3AE30F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222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FC69-745A-46EC-9629-810DA682C023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2BDC0-51E4-4D0B-96C9-59D3AE30F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301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FC69-745A-46EC-9629-810DA682C023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2BDC0-51E4-4D0B-96C9-59D3AE30F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303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7FC69-745A-46EC-9629-810DA682C023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292BDC0-51E4-4D0B-96C9-59D3AE30F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405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E70675C6-05B9-5A92-5109-486FC66FA8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10CB106-0C5E-6D2D-626E-76676C8CD9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14949" cy="58565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7AE408-F481-1FDC-A2C0-54590402CE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2082907"/>
            <a:ext cx="4845299" cy="365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248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75EEE-4966-8AB7-04B3-7662903776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3884FB92-3C9F-29A0-8644-21F317BA8B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CEC8039-D148-0763-0C51-C412DA6ACE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14949" cy="58782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FA1575-DAFE-4261-1A85-486DAB4F9B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293" y="2082907"/>
            <a:ext cx="4997707" cy="3473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295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3E14CE-17B6-98E0-E0ED-74159673C5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97CC88B3-9A26-764F-3CEE-0534F7AF73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942BE39-A6E2-7625-D561-BF16AC8BEB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7314949" cy="59000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DC3644-0F1E-EF11-5A04-C46856D174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338" y="2082907"/>
            <a:ext cx="4148662" cy="3642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312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B03B0-135D-C5E6-3B10-3C5CDC19B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4D514C51-9904-42BB-2032-57FD1273C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F0F8B80-C436-2961-8396-E3EB863A4B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14949" cy="59109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5882656-9DF3-CD8F-34D5-7B20219493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542" y="2072021"/>
            <a:ext cx="3634861" cy="370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623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2F012A-C2F0-A36A-2A18-4DA3D4D62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B9322C2B-AA60-0E83-E010-D2646C92B2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F7C434-E534-74BA-B41A-8977A3C529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314949" cy="58456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5BF8347-5C56-FC6C-F2A8-7771A9E2BE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8" y="2116475"/>
            <a:ext cx="4877051" cy="350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497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C6F0B1-06D4-0AC2-7B36-7DD921238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657E3BE0-C425-D1DC-D121-5EB85D89E1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EAEB840-1BC1-C68C-E31B-1C0D48CBAC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14949" cy="58129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44BCA4F-7FF0-15E5-96F0-3EA66CE272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8" y="2082907"/>
            <a:ext cx="4877052" cy="2480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5421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FA6B81-254C-5DA8-2DB9-9B9EC0093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F1F05B43-A371-2A11-9F84-1492439F1F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114841E-CBC8-8A14-5914-1BED4275E1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314949" cy="5867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BA5478-EBD3-3281-8C6D-B85FE5EBAA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2082907"/>
            <a:ext cx="4877051" cy="350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3181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Linda Karr</dc:creator>
  <cp:lastModifiedBy>Linda Karr</cp:lastModifiedBy>
  <cp:revision>4</cp:revision>
  <dcterms:created xsi:type="dcterms:W3CDTF">2026-05-13T09:47:25Z</dcterms:created>
  <dcterms:modified xsi:type="dcterms:W3CDTF">2026-05-13T10:01:11Z</dcterms:modified>
</cp:coreProperties>
</file>