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84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67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D375-A81B-4C4E-8240-839A28BE52E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00FA7B1-A8A4-4242-BE4A-80B44A6E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51F0D5-29EE-02F4-32DF-0A610622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74F802-5939-86C4-D97A-F300BF2A8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9F0F2-DAF9-9846-8684-71920E975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1" y="2082906"/>
            <a:ext cx="4548091" cy="37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8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D52E3-7162-CB52-461A-2EEDAD5D5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C38B233-9CED-AC89-91A5-60877FE8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AB1CC-7158-B9C0-C110-90B60EBDB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439DA-6672-4C74-BF32-6B53ADB00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87" y="2082907"/>
            <a:ext cx="4760346" cy="36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8283-274A-27D9-39CD-395C30928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E7F9DF3-0382-3186-84A6-62572FCC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9FC82-78F1-109B-B7FA-7DBFAF120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A522E-A1F8-F740-6918-2A2AC5DC2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19" y="2082908"/>
            <a:ext cx="3173752" cy="36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1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8FD2-95B5-C166-79F5-C4ADDB89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7379C9-92BB-FBD8-4DE8-3B4E0FCF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FDF03-DF08-F789-AC5A-325978902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FCEB7-C16A-A895-83A9-EF171B9DD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62" y="2082907"/>
            <a:ext cx="3125667" cy="37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4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ECEE-5B19-6FAF-34F1-3AC05F4C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8CA2FD7-E899-50E9-5675-1B890B22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AFB94-D820-CD93-7771-F7D4591F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B1F35-C2FA-EE29-416E-0A76ACF6B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04" y="2082907"/>
            <a:ext cx="3262626" cy="37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D5F6-9680-DA79-1053-874DF431A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CC36B00-C3C7-4AD3-3D64-185C58D12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CCC5C-19BC-C01D-A22F-5B7CA5934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A5331-9F48-06EB-A34A-AC67FFAD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724519" cy="36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82E74-ECDF-4EC3-D442-904F4971F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A61C0B0-5D71-0ADA-3A0D-7E32AA61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AE209-2469-5090-4247-8942F128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16223-8619-8C26-CE61-8BFFE006F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47" y="2082907"/>
            <a:ext cx="2543031" cy="175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E1C6D-66C8-56CD-CA87-A1C65A6FB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58" y="2082908"/>
            <a:ext cx="2474542" cy="17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533F4-BB22-8FD5-BAF6-A2E731F5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49BDA13-9252-75BC-2A3B-FDF95CA83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58FDA-9241-672B-D8DC-E159CD6B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63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8C3B0-A824-D346-5407-801534F3D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8" y="2082908"/>
            <a:ext cx="2663063" cy="1465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0387B-BE09-C56C-EFE1-12BF659BB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82" y="2082907"/>
            <a:ext cx="2393117" cy="17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2026-05-21T19:40:43Z</dcterms:created>
  <dcterms:modified xsi:type="dcterms:W3CDTF">2026-05-21T19:53:59Z</dcterms:modified>
</cp:coreProperties>
</file>