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FBB-85F3-4BB9-8119-12E6C2D6CE5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B320-962A-49F0-9D30-C763EBC1B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0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FBB-85F3-4BB9-8119-12E6C2D6CE5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B320-962A-49F0-9D30-C763EBC1B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FBB-85F3-4BB9-8119-12E6C2D6CE5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B320-962A-49F0-9D30-C763EBC1BF3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19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FBB-85F3-4BB9-8119-12E6C2D6CE5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B320-962A-49F0-9D30-C763EBC1B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FBB-85F3-4BB9-8119-12E6C2D6CE5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B320-962A-49F0-9D30-C763EBC1BF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022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FBB-85F3-4BB9-8119-12E6C2D6CE5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B320-962A-49F0-9D30-C763EBC1B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46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FBB-85F3-4BB9-8119-12E6C2D6CE5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B320-962A-49F0-9D30-C763EBC1B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35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FBB-85F3-4BB9-8119-12E6C2D6CE5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B320-962A-49F0-9D30-C763EBC1B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FBB-85F3-4BB9-8119-12E6C2D6CE5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B320-962A-49F0-9D30-C763EBC1B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FBB-85F3-4BB9-8119-12E6C2D6CE5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B320-962A-49F0-9D30-C763EBC1B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7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FBB-85F3-4BB9-8119-12E6C2D6CE5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B320-962A-49F0-9D30-C763EBC1B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0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FBB-85F3-4BB9-8119-12E6C2D6CE5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B320-962A-49F0-9D30-C763EBC1B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2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FBB-85F3-4BB9-8119-12E6C2D6CE5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B320-962A-49F0-9D30-C763EBC1B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7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FBB-85F3-4BB9-8119-12E6C2D6CE5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B320-962A-49F0-9D30-C763EBC1B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9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FBB-85F3-4BB9-8119-12E6C2D6CE5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B320-962A-49F0-9D30-C763EBC1B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FBB-85F3-4BB9-8119-12E6C2D6CE5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B320-962A-49F0-9D30-C763EBC1B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9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F6FBB-85F3-4BB9-8119-12E6C2D6CE5B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62B320-962A-49F0-9D30-C763EBC1B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8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7A36925-B57C-7011-91B4-81C8AA5FE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CFF40B-D4E8-A85F-F26F-3E288A056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23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EC2C8D-B6B1-0FA1-5E0C-D03E418B9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40" y="2082907"/>
            <a:ext cx="3146089" cy="355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2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D0859-D759-5840-4241-BEC24D860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90674E5-E6F5-8553-B3D0-77A2DD35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AE20CE-91CB-696D-C7D7-E9C20C7B9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00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B8C73A-2C7B-8837-45B4-4F7F2989D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04" y="2082907"/>
            <a:ext cx="3713272" cy="362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295B0-5BEE-9FA3-876D-B5C7AAB31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F0E374F-1017-BF93-0E03-DD67BF556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5B46B8-4573-0E1A-5CA9-7168019BE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02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D0A0B0-AC1C-8D83-4519-3E539DDD8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87" y="2082908"/>
            <a:ext cx="3144728" cy="353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76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4B356-6F50-49D0-207E-62EEE4CD3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1A91127-BA3E-9100-08FF-A078C05A5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0C7E9B-4D80-0AD4-9A77-5FA59AEAF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747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493B6F-4255-2036-8659-79ED043B3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427757" cy="35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89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6A5AD-23F4-CDC5-D8C8-2CC1CDAE4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4A48DDA-883C-A039-50E2-32EB8638D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ADEE6A-139A-B9CA-C92C-509820A23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921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350E42-52D0-DD7E-64D7-4FB1CC8AD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49" y="2082908"/>
            <a:ext cx="3403265" cy="36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50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2026-05-24T11:13:49Z</dcterms:created>
  <dcterms:modified xsi:type="dcterms:W3CDTF">2026-05-24T11:22:53Z</dcterms:modified>
</cp:coreProperties>
</file>