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41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1922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30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920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88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1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61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09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7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05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78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A0F76-2C1F-436C-97C5-E40D22747A91}" type="datetimeFigureOut">
              <a:rPr lang="en-US" smtClean="0"/>
              <a:t>5/27/2026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87E088-43A9-4ED6-9A2B-0BAF1D526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DF1F7AFB-E1F4-7469-A678-71E9859C7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5957F2-B6BF-8DA9-A9CC-4B17C8EC42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533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A84C0F-6A69-BAF7-9BE7-2383C7E77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26" y="2082907"/>
            <a:ext cx="3151813" cy="34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5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7BE7F-C4F8-4CE5-B2EC-D351EA706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3B67688-5D7D-3017-B861-08AF99AF2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47D839-6F80-60AC-8F3F-5338CE39A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7406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7AD10-A5CB-65DF-7B00-F4231AF1E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96" y="2098431"/>
            <a:ext cx="2927462" cy="361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6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B3742E-60B1-4161-E0A3-7E853CCEA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D6F6218-09F9-F4EC-88F0-EDE556E00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0A86E7-4D3E-D948-CFDF-3AAA930E9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639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AE17AE-7501-0D4F-C76E-9B34A0FF7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8"/>
            <a:ext cx="2219077" cy="345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5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6E281-9997-7603-3F89-538072E84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EC61492-8ADE-EB74-1BF2-C869845CF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AAB881-2216-78E2-0204-0A23DD9E9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5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CA40C4-76DC-475B-95D7-7E02AE26D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127" y="2082907"/>
            <a:ext cx="2705975" cy="34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7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B37399-C5DA-42F4-FDFD-325A97FC6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9BDB254B-31DB-AF92-85C7-E2973854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12908A-BFDD-502B-5816-F9E4F62AD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569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F8F60-C75A-6888-D5EE-40CC03EC9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77" y="2082907"/>
            <a:ext cx="2881823" cy="348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9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D8131-277C-A811-4B54-31C599D46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A05AF7A-70AA-D6BB-DC00-9278E480D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79C87E-41EA-6113-7B09-F8CA2BE8A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59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CE76F3-D3EC-62A6-CD96-BB3F3AE6A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7" y="2082906"/>
            <a:ext cx="4060624" cy="35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18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091C6-BD4B-DEF7-CD53-4D2414D3D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CD475DD-8A2A-F826-937F-88A8D1063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34B48D-79EA-1D6E-89D3-AB9C8C97E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7152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FA87B4-C048-668F-FB18-8443293ADA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8" y="2082907"/>
            <a:ext cx="4617834" cy="352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429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BC3D3-5483-797C-E9DD-5CC720861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C03EE17-EF0E-00E5-5ABE-ED1297FB9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4CDA13-2E23-FB87-C414-88453B76D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6117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AA30F7-F8BF-CC4A-D32D-466C60A8D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6"/>
            <a:ext cx="3941034" cy="369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10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3</cp:revision>
  <dcterms:created xsi:type="dcterms:W3CDTF">2026-05-27T20:03:37Z</dcterms:created>
  <dcterms:modified xsi:type="dcterms:W3CDTF">2026-05-27T20:14:58Z</dcterms:modified>
</cp:coreProperties>
</file>