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68" y="2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DAAE6-2590-4A44-8B97-7A1530D9F93B}" type="datetimeFigureOut">
              <a:rPr lang="en-US" smtClean="0"/>
              <a:t>7/2/2026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FE5B7-BABD-4B07-9F1E-9B18DAF6C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911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DAAE6-2590-4A44-8B97-7A1530D9F93B}" type="datetimeFigureOut">
              <a:rPr lang="en-US" smtClean="0"/>
              <a:t>7/2/2026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FE5B7-BABD-4B07-9F1E-9B18DAF6C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734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DAAE6-2590-4A44-8B97-7A1530D9F93B}" type="datetimeFigureOut">
              <a:rPr lang="en-US" smtClean="0"/>
              <a:t>7/2/2026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FE5B7-BABD-4B07-9F1E-9B18DAF6C739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867057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DAAE6-2590-4A44-8B97-7A1530D9F93B}" type="datetimeFigureOut">
              <a:rPr lang="en-US" smtClean="0"/>
              <a:t>7/2/2026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FE5B7-BABD-4B07-9F1E-9B18DAF6C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9716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DAAE6-2590-4A44-8B97-7A1530D9F93B}" type="datetimeFigureOut">
              <a:rPr lang="en-US" smtClean="0"/>
              <a:t>7/2/2026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FE5B7-BABD-4B07-9F1E-9B18DAF6C739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478477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DAAE6-2590-4A44-8B97-7A1530D9F93B}" type="datetimeFigureOut">
              <a:rPr lang="en-US" smtClean="0"/>
              <a:t>7/2/2026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FE5B7-BABD-4B07-9F1E-9B18DAF6C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0983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DAAE6-2590-4A44-8B97-7A1530D9F93B}" type="datetimeFigureOut">
              <a:rPr lang="en-US" smtClean="0"/>
              <a:t>7/2/2026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FE5B7-BABD-4B07-9F1E-9B18DAF6C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6512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DAAE6-2590-4A44-8B97-7A1530D9F93B}" type="datetimeFigureOut">
              <a:rPr lang="en-US" smtClean="0"/>
              <a:t>7/2/2026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FE5B7-BABD-4B07-9F1E-9B18DAF6C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93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DAAE6-2590-4A44-8B97-7A1530D9F93B}" type="datetimeFigureOut">
              <a:rPr lang="en-US" smtClean="0"/>
              <a:t>7/2/2026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FE5B7-BABD-4B07-9F1E-9B18DAF6C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860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DAAE6-2590-4A44-8B97-7A1530D9F93B}" type="datetimeFigureOut">
              <a:rPr lang="en-US" smtClean="0"/>
              <a:t>7/2/2026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FE5B7-BABD-4B07-9F1E-9B18DAF6C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384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DAAE6-2590-4A44-8B97-7A1530D9F93B}" type="datetimeFigureOut">
              <a:rPr lang="en-US" smtClean="0"/>
              <a:t>7/2/2026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FE5B7-BABD-4B07-9F1E-9B18DAF6C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643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DAAE6-2590-4A44-8B97-7A1530D9F93B}" type="datetimeFigureOut">
              <a:rPr lang="en-US" smtClean="0"/>
              <a:t>7/2/2026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FE5B7-BABD-4B07-9F1E-9B18DAF6C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577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DAAE6-2590-4A44-8B97-7A1530D9F93B}" type="datetimeFigureOut">
              <a:rPr lang="en-US" smtClean="0"/>
              <a:t>7/2/2026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FE5B7-BABD-4B07-9F1E-9B18DAF6C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882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DAAE6-2590-4A44-8B97-7A1530D9F93B}" type="datetimeFigureOut">
              <a:rPr lang="en-US" smtClean="0"/>
              <a:t>7/2/2026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FE5B7-BABD-4B07-9F1E-9B18DAF6C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056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DAAE6-2590-4A44-8B97-7A1530D9F93B}" type="datetimeFigureOut">
              <a:rPr lang="en-US" smtClean="0"/>
              <a:t>7/2/2026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FE5B7-BABD-4B07-9F1E-9B18DAF6C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159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DAAE6-2590-4A44-8B97-7A1530D9F93B}" type="datetimeFigureOut">
              <a:rPr lang="en-US" smtClean="0"/>
              <a:t>7/2/2026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FE5B7-BABD-4B07-9F1E-9B18DAF6C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976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DAAE6-2590-4A44-8B97-7A1530D9F93B}" type="datetimeFigureOut">
              <a:rPr lang="en-US" smtClean="0"/>
              <a:t>7/2/2026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44FE5B7-BABD-4B07-9F1E-9B18DAF6C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193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2D71E5CB-A7FA-8E85-BB53-5440F3E80E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3D488C7-6F86-F9C2-345B-80AE4D9F64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59253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9566F1A-FB12-3616-2557-7C2006FEA7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315" y="2405743"/>
            <a:ext cx="5649686" cy="3033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568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8FF5F0-FF67-1686-31E5-37588A4F16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78F500F6-D38C-CF6C-DD5A-952D5BAD31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46A1A4D-3A0B-DAA3-0F54-FB41A47DB2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886"/>
            <a:ext cx="7279033" cy="26900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57FF459-BDD2-2E21-847A-3F7277A1A7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4793"/>
            <a:ext cx="7470648" cy="29504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CE73DB4-CB6B-C37F-7381-57E837D1EB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647" y="2405743"/>
            <a:ext cx="4721353" cy="253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6872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5BA7AF-147B-0CA0-F610-F71815EFEF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7877B65F-340C-16DC-46A6-47DEA16B81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D027DF7-0F53-7C94-1DF5-63937DD684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588873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8E2AEF9-54B7-E3F6-F17C-2D62685454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565" y="2246193"/>
            <a:ext cx="5014435" cy="269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8612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36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Linda Karr</dc:creator>
  <cp:lastModifiedBy>Linda Karr</cp:lastModifiedBy>
  <cp:revision>17</cp:revision>
  <dcterms:created xsi:type="dcterms:W3CDTF">2025-12-01T21:36:17Z</dcterms:created>
  <dcterms:modified xsi:type="dcterms:W3CDTF">2026-07-02T11:09:07Z</dcterms:modified>
</cp:coreProperties>
</file>