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68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55F-1205-4C5F-BE0D-22FEFD6400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88E7F-0FF6-4EF1-872C-2B8A3575D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462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55F-1205-4C5F-BE0D-22FEFD6400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88E7F-0FF6-4EF1-872C-2B8A3575D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88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55F-1205-4C5F-BE0D-22FEFD6400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88E7F-0FF6-4EF1-872C-2B8A3575DCD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3830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55F-1205-4C5F-BE0D-22FEFD6400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88E7F-0FF6-4EF1-872C-2B8A3575D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400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55F-1205-4C5F-BE0D-22FEFD6400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88E7F-0FF6-4EF1-872C-2B8A3575DCD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8914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55F-1205-4C5F-BE0D-22FEFD6400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88E7F-0FF6-4EF1-872C-2B8A3575D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794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55F-1205-4C5F-BE0D-22FEFD6400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88E7F-0FF6-4EF1-872C-2B8A3575D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792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55F-1205-4C5F-BE0D-22FEFD6400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88E7F-0FF6-4EF1-872C-2B8A3575D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711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55F-1205-4C5F-BE0D-22FEFD6400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88E7F-0FF6-4EF1-872C-2B8A3575D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163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55F-1205-4C5F-BE0D-22FEFD6400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88E7F-0FF6-4EF1-872C-2B8A3575D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1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55F-1205-4C5F-BE0D-22FEFD6400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88E7F-0FF6-4EF1-872C-2B8A3575D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115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55F-1205-4C5F-BE0D-22FEFD6400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88E7F-0FF6-4EF1-872C-2B8A3575D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071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55F-1205-4C5F-BE0D-22FEFD6400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88E7F-0FF6-4EF1-872C-2B8A3575D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333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55F-1205-4C5F-BE0D-22FEFD6400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88E7F-0FF6-4EF1-872C-2B8A3575D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690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55F-1205-4C5F-BE0D-22FEFD6400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88E7F-0FF6-4EF1-872C-2B8A3575D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526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A55F-1205-4C5F-BE0D-22FEFD6400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88E7F-0FF6-4EF1-872C-2B8A3575D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000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0A55F-1205-4C5F-BE0D-22FEFD6400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4C88E7F-0FF6-4EF1-872C-2B8A3575D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3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E901A2B-4AB4-06A2-85ED-655BF83B1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BEC1F9-3797-352E-6944-FFCFC8904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82577" cy="57174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9E190F-F99C-93CB-141D-9C70180BF9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487" y="2082907"/>
            <a:ext cx="4118742" cy="346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470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0E187-D5FF-37B7-2666-B8F6D23B2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8D38EA1A-C0E2-C424-C3D5-2CBA18F2B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6F36E7-7E18-B0AF-27E9-BC1921B8A8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314949" cy="57258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47F47E-BD24-9945-ED64-A682E36F7F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172" y="2082908"/>
            <a:ext cx="3122057" cy="353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9165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46B4E-72E3-9F29-66A9-E4B975731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FFF83478-0125-FA42-D9A6-260A188D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A2DABDE-7130-AB9F-45FC-DCAF8D017B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314949" cy="57476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F530A4-E3F3-5910-C4E1-2E2F91A782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2082907"/>
            <a:ext cx="3150178" cy="346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7338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55D12-A478-FA02-1316-9E80DD63D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5EA54F36-65A9-1F43-A50F-FAA5B20CC4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F93C46-0CBD-6DD3-A773-6546A51CA3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9653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25EA630-4A15-F4EB-C4E5-25C994824B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460" y="2082907"/>
            <a:ext cx="2186539" cy="18794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4BF427-9400-C5E4-8E7A-7D3AE5A261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457" y="2082907"/>
            <a:ext cx="2810002" cy="198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244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A3E64-7C7B-C64F-253E-E4D71E85B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1D71CDE1-9339-21C1-8526-F05B5E1D0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F166749-19A2-AEC7-3D81-D301E61085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8906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12EB8A-68E1-B21B-A4E2-49E7708298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2082907"/>
            <a:ext cx="4115008" cy="362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94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D2A7C-F631-F6DB-DDA0-D4DE61B0E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C91A58B2-427C-D139-424D-2C2E98565C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9E50CC-D079-5005-5D6D-C83928E4F1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8136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24FF02-835E-E8B3-C43E-88B62EF5C6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50" y="2082907"/>
            <a:ext cx="3712702" cy="355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5194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D570F-A376-F826-BFF9-533494113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E528836C-46D9-479B-4138-D6E8DDEAF9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FF3BF0-E583-EF4D-ACFA-BF2645885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715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F606E5-486F-7184-FF6F-4AE5D84552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513" y="2082908"/>
            <a:ext cx="3573573" cy="344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121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D6654-61BE-0312-5E8D-27C609FDF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B0EDCF18-FC12-67E2-AEF4-69D6649039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154CF06-4814-0D8E-D254-38B47D7424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802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59EF90-2316-5068-C7F2-A8F1AC625F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2082908"/>
            <a:ext cx="3504710" cy="353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803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C3508-0A5F-CA2F-00B7-A121D6A36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C980C31A-D257-DFAC-B928-A15719416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6B9DDB5-269B-A9EC-2FCE-F4CA68239B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8782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4A9D23-6AD6-CE50-2909-A399A04E6E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2082907"/>
            <a:ext cx="3879528" cy="368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67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74B26-2269-9C17-F0C3-8154B9123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DF58ADDF-28F4-C623-5E9B-DA12A74821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3545489-F3A2-9BFE-7B4E-4FBB352D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791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6C6402-85BF-52DA-BA37-3E8835E649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8" y="2082907"/>
            <a:ext cx="3759786" cy="356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1016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F6D17-DEA3-C88A-41EF-97A0B3446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0E0513DA-1CD9-4AC7-E1CA-370005DD1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60CDBD-246C-A833-C228-C7A13E43CF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8129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20706B-2ABA-36BA-AB73-237DBF337E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472" y="2082907"/>
            <a:ext cx="4905527" cy="335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376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EBCAE-D17A-A4E3-2AEE-D27FCC082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2E4C7366-6004-2997-807F-82B9641CC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72D615D-8259-507F-F80D-7D98835BD9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9653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43A32D-68F0-FADF-BA2E-DB1F251C62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2082907"/>
            <a:ext cx="4877051" cy="23119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614A41-0D1B-6C9A-2EB7-C8901C4376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4394865"/>
            <a:ext cx="2482225" cy="131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659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Karr</dc:creator>
  <cp:lastModifiedBy>Linda Karr</cp:lastModifiedBy>
  <cp:revision>3</cp:revision>
  <dcterms:created xsi:type="dcterms:W3CDTF">2026-07-22T20:59:59Z</dcterms:created>
  <dcterms:modified xsi:type="dcterms:W3CDTF">2026-07-22T21:12:37Z</dcterms:modified>
</cp:coreProperties>
</file>