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56" d="100"/>
          <a:sy n="56" d="100"/>
        </p:scale>
        <p:origin x="72" y="6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B82CE7-BBF4-7B06-E811-016D940B69D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E3C0E6E-F47F-26DF-948F-E310A621E35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75BCB38-8F62-5625-01AD-D934C24CE3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CE3742-15D6-4C39-BB5D-31D973C1E915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7707FA6-667D-01B1-2D7D-0CDC434D58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D62AAA-A30C-A0D5-E865-5B286E65B3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E9593B-F177-4362-83CB-822D991ADB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58684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F9F60C-0F0B-2F4D-DAC8-5313AF589D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B26764E-D7ED-0843-D6CF-D9B25C44D17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0395E60-1886-5792-E01D-D1BBE97D11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CE3742-15D6-4C39-BB5D-31D973C1E915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55CE2B-8750-7817-5B8E-61FA49C2F6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C00E9E6-AA56-C8ED-EA22-70C10D17F4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E9593B-F177-4362-83CB-822D991ADB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42777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B84E76C-B892-7A29-7F7C-FE38CBFDA00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67E4BC7-0FB2-F1C0-AAB4-2CDC93B8BC0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7999A29-16E7-A284-3111-6D5C0E07D0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CE3742-15D6-4C39-BB5D-31D973C1E915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21A160-1563-52CD-D4D7-7A6775F741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E26E68-58D5-73D8-A363-A2D60322EC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E9593B-F177-4362-83CB-822D991ADB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07999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280777-41BC-C8CB-9D99-85B69A59B9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14932B-B014-B839-3DF2-BF6B1CDDB9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215ED4E-CA45-AE31-AE3E-B86A1E87B2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CE3742-15D6-4C39-BB5D-31D973C1E915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5BBD123-E8C3-CA6E-D22C-A144549034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FD64D16-470D-1F48-9145-3A91BE88F9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E9593B-F177-4362-83CB-822D991ADB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09851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64410C-4740-07CA-F40E-74B0A3C2ED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8046B22-C4FC-151B-D986-E563A713CB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3F1923B-5C19-A192-414C-213F78846C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CE3742-15D6-4C39-BB5D-31D973C1E915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90DDFF2-9D3E-DF60-2B27-2B971BEB38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A1D0E4E-97B1-1B13-1387-A21205B109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E9593B-F177-4362-83CB-822D991ADB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49192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0BF0E5-78E8-6FF7-A4F9-285B1D18F7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9F4DBB-9873-B584-EE87-6FDC70EFB19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D04D30E-821C-45A8-B760-C6FEF0F53A6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6207160-60D8-BF58-C3F2-81E203AF4B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CE3742-15D6-4C39-BB5D-31D973C1E915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4F3C964-6CEC-09A5-4075-AB9BA40845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7E07C28-4287-E0C8-7E54-79263E6941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E9593B-F177-4362-83CB-822D991ADB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84320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852B0C-F069-3650-D9D0-1C70B112F9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9814E7-5C13-7C0F-99E0-40328ED2539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AD141D0-DB84-6611-A0EF-079DF4514DD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FA54A95-96B0-16EE-3628-76E068C673E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A32B190-603A-275A-8650-423CEABF99C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2897F56-0861-9F52-4D0F-4A01F1075F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CE3742-15D6-4C39-BB5D-31D973C1E915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2221185-DDB4-5E7C-4F46-F0DDE2B9BA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3A0F767-C8D0-245C-C968-5BE0D93D14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E9593B-F177-4362-83CB-822D991ADB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47832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B2EB0E-C5E0-B88C-8B91-180DFED3CB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AFCBDE7-1DD1-34C7-E2C9-1EA23D6B62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CE3742-15D6-4C39-BB5D-31D973C1E915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5DC3517-8A3B-1FCB-7FDB-CE3B5D35C2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7605D10-83A6-EE69-50B6-6681066949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E9593B-F177-4362-83CB-822D991ADB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33022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6385479-54BF-9A5B-EEA8-28435118E3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CE3742-15D6-4C39-BB5D-31D973C1E915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1788ECF-0EE1-28B9-3B5D-6730755C48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A830435-53FE-C9B5-C39A-8300C3676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E9593B-F177-4362-83CB-822D991ADB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87710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2632D4-1F2F-202F-0D5A-A31CCEDAC4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2FD51A-FFC6-9FE7-F2FA-0B982F6DD7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043B2DD-0B7B-6D55-2B68-2D3DE14C5A4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4F86D8D-A31F-4FED-A87F-3F02178C2F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CE3742-15D6-4C39-BB5D-31D973C1E915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DC9A58A-2101-C0C4-E5E4-3F038B654C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4CB0F5F-416F-6C1C-2B6D-54DC53231C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E9593B-F177-4362-83CB-822D991ADB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10935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98A575-0E54-A5BF-7741-F05BBD85F4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C1137DA-8736-67F6-8ADA-421E5085C38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D6EDC78-F60C-B1C1-5616-091AFE28F58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21FD987-8A8C-2846-82F8-DEF7671CF3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CE3742-15D6-4C39-BB5D-31D973C1E915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CCF948B-2DF7-7573-2209-0CD7C249D1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E7E5C30-589F-4B26-71EB-89915E24B4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E9593B-F177-4362-83CB-822D991ADB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89139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76EAF38-67FB-FF8D-B5D7-AC1650F8B8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E0BA259-BEB7-050E-378B-D027430A8A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495A5FF-3211-D65A-E302-80E9E25E5B2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7CE3742-15D6-4C39-BB5D-31D973C1E915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B46B013-736E-2ECE-5534-2CBACE60F8B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C2C342-56E5-3BF1-52EC-1CC0CBE883A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1E9593B-F177-4362-83CB-822D991ADB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39522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qr code on a white background&#10;&#10;AI-generated content may be incorrect.">
            <a:extLst>
              <a:ext uri="{FF2B5EF4-FFF2-40B4-BE49-F238E27FC236}">
                <a16:creationId xmlns:a16="http://schemas.microsoft.com/office/drawing/2014/main" id="{604646E9-17D2-F96A-0742-52AF6ED41F9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4949" y="0"/>
            <a:ext cx="4877051" cy="208290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C1EBA15-FE71-1E83-5104-CA490E5ED56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7314949" cy="565785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DD798A8-AEEB-6932-0132-F66C8CE5989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5389" y="2082907"/>
            <a:ext cx="3855981" cy="34130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99725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03FA8A-62A3-4A42-C38F-40C347BC07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qr code on a white background&#10;&#10;AI-generated content may be incorrect.">
            <a:extLst>
              <a:ext uri="{FF2B5EF4-FFF2-40B4-BE49-F238E27FC236}">
                <a16:creationId xmlns:a16="http://schemas.microsoft.com/office/drawing/2014/main" id="{ED5D479A-C656-BD68-3926-23AB30778D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4949" y="0"/>
            <a:ext cx="4877051" cy="2082907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CB158A09-560C-6BFB-E6C1-D998EB104A2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7314949" cy="585216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108B8F8-8EE9-8647-B7B7-CD667230A73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4950" y="2082907"/>
            <a:ext cx="3135588" cy="34835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50465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15476D-2BC2-23E0-90AF-0D34B2C336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qr code on a white background&#10;&#10;AI-generated content may be incorrect.">
            <a:extLst>
              <a:ext uri="{FF2B5EF4-FFF2-40B4-BE49-F238E27FC236}">
                <a16:creationId xmlns:a16="http://schemas.microsoft.com/office/drawing/2014/main" id="{6A8C66B4-16C3-4684-06A4-94BC5A7F603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4949" y="0"/>
            <a:ext cx="4877051" cy="2082907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0F586EA-2A68-76BA-B3CD-A561A5E7007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7314949" cy="585216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772D247-610B-5FC1-4B87-743420FBDA1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4949" y="2082907"/>
            <a:ext cx="4120311" cy="35635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534125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A83454-BF13-8E03-C547-013AA5E128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qr code on a white background&#10;&#10;AI-generated content may be incorrect.">
            <a:extLst>
              <a:ext uri="{FF2B5EF4-FFF2-40B4-BE49-F238E27FC236}">
                <a16:creationId xmlns:a16="http://schemas.microsoft.com/office/drawing/2014/main" id="{365C793B-98E5-948E-156F-585D681EE1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4949" y="0"/>
            <a:ext cx="4877051" cy="2082907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911100CB-FFF6-8339-AD76-43D1DD4FDCA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7314949" cy="572643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573C65E-903A-5D9F-0C4A-5A019088D3B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7939" y="2082907"/>
            <a:ext cx="4751070" cy="3424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35768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900">
        <p14:glitter pattern="hexagon"/>
      </p:transition>
    </mc:Choice>
    <mc:Fallback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32CF7F-B8A1-4807-5D42-BC3FDA63E4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qr code on a white background&#10;&#10;AI-generated content may be incorrect.">
            <a:extLst>
              <a:ext uri="{FF2B5EF4-FFF2-40B4-BE49-F238E27FC236}">
                <a16:creationId xmlns:a16="http://schemas.microsoft.com/office/drawing/2014/main" id="{D3836E33-665D-3305-84D0-C4AAD1A388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4949" y="0"/>
            <a:ext cx="4877051" cy="2082907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59D6ED18-C623-A2B7-3A16-02FBDCC48F0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7314949" cy="566928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12EC858-5F5D-E532-1746-83D158EDF6F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5210" y="2082907"/>
            <a:ext cx="4396740" cy="34876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87396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>
        <p:checker/>
      </p:transition>
    </mc:Choice>
    <mc:Fallback>
      <p:transition spd="slow">
        <p:checker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D8951A-1236-A5D1-5396-08CFA564FC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qr code on a white background&#10;&#10;AI-generated content may be incorrect.">
            <a:extLst>
              <a:ext uri="{FF2B5EF4-FFF2-40B4-BE49-F238E27FC236}">
                <a16:creationId xmlns:a16="http://schemas.microsoft.com/office/drawing/2014/main" id="{2205BFE3-9D85-EC8D-CC50-3F5D47F3203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4949" y="0"/>
            <a:ext cx="4877051" cy="2082907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BF0F186F-AAB6-C264-8ABB-E4CD0CA5B13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7314949" cy="576072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D2436FE-0874-1ACC-1C08-D9A2FFD5BC0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3760" y="2082907"/>
            <a:ext cx="3322320" cy="34682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369468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fracture"/>
      </p:transition>
    </mc:Choice>
    <mc:Fallback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F2BB0B-63C5-EC2C-DD12-9A893BECFF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qr code on a white background&#10;&#10;AI-generated content may be incorrect.">
            <a:extLst>
              <a:ext uri="{FF2B5EF4-FFF2-40B4-BE49-F238E27FC236}">
                <a16:creationId xmlns:a16="http://schemas.microsoft.com/office/drawing/2014/main" id="{39A7FFDE-6F9A-1DFF-72CF-0AAC8AD6BDF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4949" y="0"/>
            <a:ext cx="4877051" cy="2082907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393CC2AF-A1F1-99CD-ED20-2C940027706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39" y="0"/>
            <a:ext cx="7280910" cy="579501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7D08A52-8CBD-B65B-DCB2-3A78EA0E9A8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8991" y="2082907"/>
            <a:ext cx="3002280" cy="34945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309101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3250">
        <p15:prstTrans prst="origami"/>
      </p:transition>
    </mc:Choice>
    <mc:Fallback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C57FDD-6A38-AFB5-84F9-5FDD82EE6D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qr code on a white background&#10;&#10;AI-generated content may be incorrect.">
            <a:extLst>
              <a:ext uri="{FF2B5EF4-FFF2-40B4-BE49-F238E27FC236}">
                <a16:creationId xmlns:a16="http://schemas.microsoft.com/office/drawing/2014/main" id="{EAF53951-15A5-C48A-4D30-C4B568CF6F4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4949" y="0"/>
            <a:ext cx="4877051" cy="2082907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3829BB71-6759-45F9-7E1F-03C81C3AF72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7314949" cy="581787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4501744-1337-2C15-4853-7226B7D8C0E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6081" y="2185542"/>
            <a:ext cx="3146670" cy="33656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458626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airplane"/>
      </p:transition>
    </mc:Choice>
    <mc:Fallback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</TotalTime>
  <Words>0</Words>
  <Application>Microsoft Office PowerPoint</Application>
  <PresentationFormat>Widescreen</PresentationFormat>
  <Paragraphs>0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Aptos</vt:lpstr>
      <vt:lpstr>Aptos Display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Linda Karr</dc:creator>
  <cp:lastModifiedBy>Linda Karr</cp:lastModifiedBy>
  <cp:revision>2</cp:revision>
  <dcterms:created xsi:type="dcterms:W3CDTF">2026-07-29T17:02:45Z</dcterms:created>
  <dcterms:modified xsi:type="dcterms:W3CDTF">2026-07-29T17:12:26Z</dcterms:modified>
</cp:coreProperties>
</file>