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3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4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93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11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111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71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6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3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7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2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2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0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9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82503-043B-4455-A237-930C719CEE8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65D553-7CF7-4351-A824-055AE145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7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8A7A434-8953-1A54-A29C-FC717873D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6F5A15-507F-5988-963B-539E9438A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4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C75DD-D8F9-B1E6-33AC-714C52AA6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561E92B-1102-FAE1-55C7-9E1D7F14B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31B3AC-873A-32B2-6D7C-F8EC504AF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50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3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CC17A-3EDA-14EF-561F-A415B23F2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28099BD-BCD5-3ED9-021B-E42B36A9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2DFE33-2DF0-E84C-C9C5-1251ABE95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28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13DAC-1BA8-19EC-6B17-1A5A0383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5EB662D-3945-1292-0B2B-147511657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29D6B-298C-8467-1D73-90D4D61C2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3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E9678-E454-B126-BD63-0A588764C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07DC7B1-D350-F11B-BEEA-EE5958389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CD650F-7EDD-732B-2288-BBDA0B582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0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5D75-74DC-F31C-5BD5-F4FDFA8F5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B35F3B9-ECEE-1E1E-91ED-D1865D884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30EE27-C048-08C5-8DCE-053AADA28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81"/>
            <a:ext cx="7314949" cy="58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4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AEAD4-931A-E3F6-E62D-C505204D6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4B33DB6-1F0D-F319-AF41-61B25D2AC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005E8E-9E05-B8D6-62FB-D3754DC17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6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7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D64A5-C89A-B225-3A7D-FA311118F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8CF492C-2621-CFE0-F9B6-E8733A2F7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1A348C-4527-10A8-8FDF-C04EDDC2B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29297-1FBD-1320-14A4-836F8BAC0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7A87FB8-75AF-32CA-85CF-D0905CB9C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110C79-0CB2-E808-3DD5-C4412B450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284A4-5F9A-0B2F-56DF-99A80B470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EBBCF9C-0988-AF40-A229-FC6C271C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A657AE-B8BA-93E3-7588-D70714AF2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29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EAE9A-8CEC-C5B8-970F-64FC5E397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85402D4-D939-425E-54F2-E51D04FE4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C9687-062D-4D07-9B95-F2469B0E9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03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0EAA6-D0A8-4768-605F-0B78F0C7C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4945FF7-C1BE-AF08-1DEF-56F6E3BEC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C5C606-91BB-BE4F-6CE1-A3958FDBC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9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2026-07-07T19:29:33Z</dcterms:created>
  <dcterms:modified xsi:type="dcterms:W3CDTF">2026-07-07T19:36:38Z</dcterms:modified>
</cp:coreProperties>
</file>