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680BA-32CF-D79E-A41D-064F5F1B8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01F13-FA6A-756A-5A55-D6054BC01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9B7E6-1086-2E3F-E273-ACA7ADF91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1D912-1872-9F9E-B94E-817416356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52784-105C-4DCF-231E-4B89B1942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07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DEE52-B4DA-2843-3956-29999053B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2F4AC-C276-446D-7466-0EA932DC7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43BB6-8E72-4F78-AE50-7C3154642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8668D-D030-54BC-1CA8-2458E2757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164E8-DFA2-AA73-09DA-5E2E82AA0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30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2399BE-7BC7-1292-7E5E-9C381E4744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3934B0-C3FF-B3B3-E23C-B60AADA56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D7B03-8115-C5FD-ECB9-FB8D1DC7D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541C2-3EB5-1993-F504-7D34191BB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60DC6-BCF1-9376-D7C9-BEF2AC87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5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0D10C-564B-4464-B5C4-1A158CAA9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BB083-E16D-5FB4-B91A-40A1FDD96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F4FA8-CA12-D36C-0FD5-4A57E183C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3099E-9616-0769-8B6C-29EBB8830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66AE4-8AE1-A5EA-314A-D7045E480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4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D419E-649F-F44E-A002-EB2AB0B75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78492-AC50-4A8C-A21A-CFE47BD13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8E9D8-95DE-9E6F-7207-46179DE04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A209-1AC2-9B80-72AE-2E674E284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D360B-CD6D-C8D6-0FEE-ACFDC562A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6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71E2D-E8C7-3958-10BF-38E6A6046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DA39A-3D65-4977-7361-341E47284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EFE5E-045C-7EBF-39DD-899DCCA68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DCEE6-32C0-80FF-B9C9-AB15A098D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C77382-5846-63D0-F7BC-2CD9FFFF2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152D33-848A-4419-3434-560307F5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96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0CF1D-9241-2481-2202-11F19B7EB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EFC769-D58E-DEF3-24AB-A2F2BBC6E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A9D9A-81F1-4530-EEF2-5B90672D3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FA8710-D4BB-C6C4-A104-344F198AD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030A90-E1D9-631D-97E1-4BA1DD92C7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8D8E25-18A2-C36D-4D7E-A73EA0A7C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A97FCD-420A-80C8-731A-AC1F5D6F9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D0C8B7-E9E8-5CD1-FE7D-33A89424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16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4606-96C5-F3BE-56D5-F4F2E1B5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ECC5F-DE37-4B8B-43F5-DADBC0CB8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0A0A65-E0C5-4E86-E8D5-B9C627B05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16166-0CEC-CBF0-5042-560A82BB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011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31D1E7-0C74-3777-DECD-6293590BE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0BD28-D1F0-DE5A-7521-31ED65B46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35FEB-BD1C-E752-72F6-F74E5139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4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AF35D-1578-DCDA-1714-02839D6A4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D3ADA-FA48-E57A-0051-34D355E79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E0805-11F4-2294-C83E-4168FCF58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590C2-6393-7EF3-64EC-C85224C15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D1E43-B2D8-69FD-3436-E266FD629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8F155-B155-666E-FD5A-01C9384BE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53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05886-2350-F3BC-FEE4-D4A7DB707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007A6-E924-3249-0F4D-BD54BC2A5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30F81-9468-7E6F-FA0C-D0CA9B77B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F1AD0-100A-FC64-C5E9-4A8802883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BB9F7-04D2-1902-231D-00D49FF0C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B432D-49A4-6802-BF6E-9A1D7A57C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6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AB1A63-1143-E48F-C1D8-E45466B1A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2B6A43-15B5-7E2D-C635-77F2676BE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5C51C-12A7-D4B3-9D72-879862532A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B36E27-56AF-46EC-8C53-F06431E6BD0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B3EC5-0D2A-4190-5B33-C16A7A52B4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9D5E7-C056-C863-8F26-EBF22FB40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53787F-704F-44E8-AB32-A5DA32117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5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2803BDB-B79B-7C6B-FBCB-5169B4F76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208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8E2CE6-6241-2499-F7C5-2AB25F206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58487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7E5496-1622-0957-FD70-F0C97A7B5B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082800"/>
            <a:ext cx="4874582" cy="31965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A1F879-83CB-CFC9-E8DF-039EC64B7D21}"/>
              </a:ext>
            </a:extLst>
          </p:cNvPr>
          <p:cNvSpPr txBox="1"/>
          <p:nvPr/>
        </p:nvSpPr>
        <p:spPr>
          <a:xfrm>
            <a:off x="7312982" y="5072744"/>
            <a:ext cx="3486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FFFF00"/>
                </a:highlight>
              </a:rPr>
              <a:t>Congratulations!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23B663-7F8A-4FA2-654E-EF0FE95FB68F}"/>
              </a:ext>
            </a:extLst>
          </p:cNvPr>
          <p:cNvSpPr txBox="1"/>
          <p:nvPr/>
        </p:nvSpPr>
        <p:spPr>
          <a:xfrm>
            <a:off x="10655271" y="4943110"/>
            <a:ext cx="53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!!!!!</a:t>
            </a:r>
          </a:p>
        </p:txBody>
      </p:sp>
    </p:spTree>
    <p:extLst>
      <p:ext uri="{BB962C8B-B14F-4D97-AF65-F5344CB8AC3E}">
        <p14:creationId xmlns:p14="http://schemas.microsoft.com/office/powerpoint/2010/main" val="257422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F90E2-6741-CA13-329C-85814FCC8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153E331-F33F-436E-B2D1-371AE2ED7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208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F8EF7D-5589-52EF-4978-812BF3071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386" y="2082800"/>
            <a:ext cx="8116614" cy="36526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0B6E6D-B817-1CBB-4BA6-9641B2D2FF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598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8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5B4AE-5142-AD07-B11B-5A758BFEF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0056DF1-5F73-3387-73FA-111501B10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208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47A0E1-DA31-75F3-3CAA-FAB0AE3D2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420" y="2236743"/>
            <a:ext cx="6553548" cy="29501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5526FB-E621-A18D-194D-7AB038B86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574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1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42E8-37D0-E690-C11B-EAE21B66F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542D286-9C66-7AB8-0C4D-975018BDF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208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424E8C-2026-431E-BDBE-3648AA5B2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56934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C15544-70F5-F22E-DBBC-E383C69ED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082800"/>
            <a:ext cx="2801707" cy="368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26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5D9C7-0FA3-6ADF-77D2-CE2D53CE8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A2FFCD2-2212-7CD4-126F-4F4EA160F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208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BEC592-EBED-BA07-6841-F0C675A6E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58832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4E542A-94C2-7BA3-4AF4-66469D7FB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298" y="2127115"/>
            <a:ext cx="4548795" cy="22005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E87D5F-FD02-01F5-A722-5CCE33D57F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343" y="3861563"/>
            <a:ext cx="2699657" cy="173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98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</Words>
  <Application>Microsoft Office PowerPoint</Application>
  <PresentationFormat>Widescreen</PresentationFormat>
  <Paragraphs>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5</cp:revision>
  <dcterms:created xsi:type="dcterms:W3CDTF">2026-08-12T15:26:27Z</dcterms:created>
  <dcterms:modified xsi:type="dcterms:W3CDTF">2026-08-12T16:20:00Z</dcterms:modified>
</cp:coreProperties>
</file>