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378E7-6EF5-EF8F-961D-F36B06A7C5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97CD48-8821-77E7-685F-727161108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9BC2D-43DC-3A9F-AF25-3EF6B578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3A191-FE67-9940-1844-7B6E4B878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1FA8E-9125-1E2B-AA0A-FDD806FFE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6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760C3-54DE-E79B-F156-76EFACF35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DA9943-B870-0B91-B7B9-3B1BD4C7F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CBC53-C0B7-3AD2-1742-99037F721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E3B48-0613-B627-0A4C-073C7A43A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011C8-6038-C88A-F510-D4C64E3AE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71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EF8369-0893-19A4-BCFD-CCF9BF6AE9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3D1521-3476-6FC5-9741-2EC22E66E1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BB730-7C04-9679-D190-6A7FB49F8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2C31D-D412-E80B-C994-7DF232923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30E3A-8C4A-E5DE-6DC5-C2AFDFE7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5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A8252-63BD-B734-A243-C77FE8ACF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4C49E-7633-A81F-EBFE-2B4E82520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D4A65-62F9-DACB-7FBB-9029DA6A5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CCEB8-F0E1-B18B-1C94-3392399DD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5442E-30DF-B164-9A5C-DDC39F26A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9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061B5-E2B9-7D4F-426B-AE79F1424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468C3-2CC2-6758-0348-2B7C20677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26580-CBA9-62DD-2277-457F2372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9DB0B-D928-3DF3-6910-D65CAAA6A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9AB86-8CB2-4CE0-CD9F-EA3652C30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3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396F6-FD78-968B-18F3-A5268413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8B96D-C0AD-97D8-B379-22871D4E22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BC7466-A4DB-85DA-8EF4-B1BDB667C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75DC9-5699-65AE-3373-CC0236185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477EF9-6B0C-F4A9-69E4-DCBCF7EBD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97A4DB-3916-E6CF-0D88-741900BDB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3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404A4-4051-25DB-98DE-34BBDE99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198F44-99E2-D400-E4C4-BCD58B522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B1558-AD30-AF69-B1CC-6672CDD84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BF3C56-1080-E13E-F2DC-7475058DAD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88D2DD-D94F-5AF5-A429-EBE9E4ADC8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E40786-F851-D999-0FD1-69A9474E5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A6AAE9-B7ED-B5A3-E8DE-E088593E3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5C7ABD-C1C0-FE42-FED6-C1EAEF9FE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97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3A536-F736-9376-4771-665C95FC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ECF4E4-1864-CC06-8838-6EFC59219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0622FF-2550-5516-097D-CCB64A58E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FFA7F-01CE-C867-F73D-0EC7E8661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9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90F75D-0C98-484B-1A43-C58D704B8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92E928-6999-2497-5D33-43EE38178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3B6BB-4A22-702A-533F-F5EA39B0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6F2D5-21E7-E644-ED54-D85C337AC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9C01D-0AA2-4C91-6DE5-E000D4DAE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CBB580-B9C1-06BE-0AB6-CC102E223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37F6D7-4428-3242-0049-8621217FB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7AD976-2411-B88F-E32D-4F58B5C1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F9DC43-2656-8B5A-D2B3-8F45B2BB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96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59B48-3540-2A30-B029-739136B52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9268B1-484A-9416-D219-696CD679FA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383DB9-3106-A82B-E567-D183C16C4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70F0C4-CAA0-1686-1977-064D1CC18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2A1CE-18CB-EDDC-56B2-516560E47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188A46-179F-FEC2-905F-7792166A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35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80802B-33C9-5024-55D2-1FBA045F2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65F7A-D54A-614C-A7B6-42447E814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F4FBA-EDEC-197F-B0E9-03262A6DC9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0CB9A7-AAA3-4EDE-AF1B-7823885800A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B8AB4-4F35-11E6-C82B-1E802766D6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A6E31-417F-7959-4924-C1BA02C2C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47ED9C-2E0F-4D5B-AD05-9E7344C1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4249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C560BF-143D-A7F4-E50C-4874BDA40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4294" cy="542108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B168F7-95C1-008B-F46F-5DF869691C96}"/>
              </a:ext>
            </a:extLst>
          </p:cNvPr>
          <p:cNvSpPr/>
          <p:nvPr/>
        </p:nvSpPr>
        <p:spPr>
          <a:xfrm>
            <a:off x="2246584" y="3429000"/>
            <a:ext cx="2002221" cy="3153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860604-CF58-B265-18A2-92A427B4D6E0}"/>
              </a:ext>
            </a:extLst>
          </p:cNvPr>
          <p:cNvSpPr txBox="1"/>
          <p:nvPr/>
        </p:nvSpPr>
        <p:spPr>
          <a:xfrm>
            <a:off x="7220607" y="1355836"/>
            <a:ext cx="3287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0000"/>
                </a:highlight>
              </a:rPr>
              <a:t>XXXXXXXXXXXXXXXXXXXXXXXXXXXXXXXXXXXXXXXXXXXXXXXX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71586-2AD3-9986-29B0-D6C55A6D6ECC}"/>
              </a:ext>
            </a:extLst>
          </p:cNvPr>
          <p:cNvSpPr txBox="1"/>
          <p:nvPr/>
        </p:nvSpPr>
        <p:spPr>
          <a:xfrm>
            <a:off x="6315408" y="3029608"/>
            <a:ext cx="2134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0000"/>
                </a:highlight>
              </a:rPr>
              <a:t>XXXXXXXXXXXXXXXXXXXXXXXXXXXXXXXXXXXXXXXXXXXXX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3B0829-7BE6-1434-2B3C-B4014DD0B53B}"/>
              </a:ext>
            </a:extLst>
          </p:cNvPr>
          <p:cNvSpPr txBox="1"/>
          <p:nvPr/>
        </p:nvSpPr>
        <p:spPr>
          <a:xfrm>
            <a:off x="10357945" y="3029608"/>
            <a:ext cx="1098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0000"/>
                </a:highlight>
              </a:rPr>
              <a:t>XXXXXXXXXXXXXXXXXXXXX</a:t>
            </a:r>
          </a:p>
        </p:txBody>
      </p:sp>
    </p:spTree>
    <p:extLst>
      <p:ext uri="{BB962C8B-B14F-4D97-AF65-F5344CB8AC3E}">
        <p14:creationId xmlns:p14="http://schemas.microsoft.com/office/powerpoint/2010/main" val="3934206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34D2A-737D-53FB-DB2B-E036072D8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DF230E-1E7E-3433-4334-F9DD8FD49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948" cy="507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389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B170A-134E-7EFF-0099-B7313223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1CC49B-1107-9250-A956-ED1A2D8C7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78036" cy="576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20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5F505-0C32-E0AF-0BAE-D1FD9EC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4A666B-D24A-7CC2-48FA-DECA63241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2751" cy="55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62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FF94E-8DEC-7769-B56B-0A87517CE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3F5642-8CD4-437F-C7F6-74969222E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8191" cy="564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97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B6708-FE37-3656-0CF9-EFE88B79C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FA7BDB-471A-6C2A-D292-97DFAEED9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7036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01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F9693-9990-2D43-5AEB-DC20F0A48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EDE415-58E9-B05D-C3E4-220CACC8B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083" cy="493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84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2CF57-A19B-1C09-9108-A297F1E07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9683E6-A56D-2BAE-F1BA-422503ACE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33427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41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1BACB-D29B-0640-AAEA-13558B796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87DB57-9D2E-BB47-C1E9-47766ED28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725" cy="569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68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43681-5648-D64E-23C8-70CBFFC07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B415BD-B200-8034-340A-C9F0249B8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66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68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78518-FEB5-6C9B-D50B-B04FABAEA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0C9608-3E62-68D3-B1BC-A37F99C57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7518" cy="53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59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02A3F-1DB9-7F25-7049-2D62DED7E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57A9A0-6C8D-093B-51CC-F8ADB3D60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507" cy="53231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127DAC-B45E-BCC6-0459-C86DE7F2BDFE}"/>
              </a:ext>
            </a:extLst>
          </p:cNvPr>
          <p:cNvSpPr txBox="1"/>
          <p:nvPr/>
        </p:nvSpPr>
        <p:spPr>
          <a:xfrm>
            <a:off x="2963919" y="1773621"/>
            <a:ext cx="25524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0000"/>
                </a:highlight>
              </a:rPr>
              <a:t>XXXXXXXXXXXXXXXXXXXXXXXXXXXXXXXXXXXXXXXXXXXXXXXXXXXXXXXXXXXXXXXXXXXXXXXXXXXXXXXXXXXXXXXXXXXXXXXXXXXXXXXXXXXXXXXXXXXXXXXXXXXXXX</a:t>
            </a:r>
          </a:p>
        </p:txBody>
      </p:sp>
    </p:spTree>
    <p:extLst>
      <p:ext uri="{BB962C8B-B14F-4D97-AF65-F5344CB8AC3E}">
        <p14:creationId xmlns:p14="http://schemas.microsoft.com/office/powerpoint/2010/main" val="849834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A35EB-4164-DE5D-7827-D05334461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0A7C43-F53B-F294-9B7A-A9265EF69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12733" cy="506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12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8D8F8-6B67-7042-2907-395D8E509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03A942-DA9E-B11C-A1F6-9ACDD2A0F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86"/>
            <a:ext cx="12192000" cy="612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36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6BD48-1931-3D6F-B15C-9C9C69683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56DDAE-4D5B-7F03-B511-239232EBE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380" cy="551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05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143A4-26DB-5D2D-F252-841402510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269587-E0F9-D5CC-0A02-198A996BE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20896" cy="54646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98B7D5-DC5F-A387-5EE5-32D67BD2830C}"/>
              </a:ext>
            </a:extLst>
          </p:cNvPr>
          <p:cNvSpPr txBox="1"/>
          <p:nvPr/>
        </p:nvSpPr>
        <p:spPr>
          <a:xfrm>
            <a:off x="8426669" y="1039805"/>
            <a:ext cx="271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0000"/>
                </a:highlight>
              </a:rPr>
              <a:t>XXXXXXXXXXXXXXXXXXXXXXXXXXXXXXXXXXXXXX</a:t>
            </a:r>
          </a:p>
        </p:txBody>
      </p:sp>
    </p:spTree>
    <p:extLst>
      <p:ext uri="{BB962C8B-B14F-4D97-AF65-F5344CB8AC3E}">
        <p14:creationId xmlns:p14="http://schemas.microsoft.com/office/powerpoint/2010/main" val="2617285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F2F84-0D46-33BD-DEE0-D4C828C92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885863-9B23-1A39-DF7E-0C1BEE072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80" y="0"/>
            <a:ext cx="12235880" cy="53884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9591C0-36A7-625A-5B6D-70022BAD688B}"/>
              </a:ext>
            </a:extLst>
          </p:cNvPr>
          <p:cNvSpPr txBox="1"/>
          <p:nvPr/>
        </p:nvSpPr>
        <p:spPr>
          <a:xfrm>
            <a:off x="3618186" y="1469571"/>
            <a:ext cx="10823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FF0000"/>
                </a:highlight>
              </a:rPr>
              <a:t>XXXXXXX</a:t>
            </a:r>
          </a:p>
          <a:p>
            <a:r>
              <a:rPr lang="en-US" dirty="0">
                <a:highlight>
                  <a:srgbClr val="FF0000"/>
                </a:highlight>
              </a:rPr>
              <a:t>XXXXXXX</a:t>
            </a:r>
          </a:p>
          <a:p>
            <a:r>
              <a:rPr lang="en-US" dirty="0">
                <a:highlight>
                  <a:srgbClr val="FF0000"/>
                </a:highlight>
              </a:rPr>
              <a:t>XXXXXXX</a:t>
            </a:r>
          </a:p>
        </p:txBody>
      </p:sp>
    </p:spTree>
    <p:extLst>
      <p:ext uri="{BB962C8B-B14F-4D97-AF65-F5344CB8AC3E}">
        <p14:creationId xmlns:p14="http://schemas.microsoft.com/office/powerpoint/2010/main" val="23475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DBC95-B6B5-F1B6-8877-560F7431A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1A64FC-AC41-7FA7-2254-59D84B75C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36517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300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</Words>
  <Application>Microsoft Office PowerPoint</Application>
  <PresentationFormat>Widescreen</PresentationFormat>
  <Paragraphs>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3</cp:revision>
  <dcterms:created xsi:type="dcterms:W3CDTF">2026-08-11T12:49:24Z</dcterms:created>
  <dcterms:modified xsi:type="dcterms:W3CDTF">2026-08-11T13:06:10Z</dcterms:modified>
</cp:coreProperties>
</file>