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4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11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34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6705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71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7847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98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51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60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8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64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7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82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5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59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7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19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D71E5CB-A7FA-8E85-BB53-5440F3E80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47B624-DC7E-07F7-CA09-80A74F8B9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835"/>
            <a:ext cx="7314949" cy="56416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C48FAD-9F7E-BF93-89C2-8BB7F071CA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328" y="2082906"/>
            <a:ext cx="5035672" cy="269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68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474CF-DA28-54A0-59A4-01437C3B4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952B223-DEA1-A540-7228-B561E3B3D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F020F0-AEE7-FDE3-583C-64E14365E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28576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F394F7-3D56-2DF2-5AB8-EE7DCA50B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9399"/>
            <a:ext cx="7314948" cy="28258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98E0A7-3C30-0F52-C9DA-4A9975FD63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143" y="2114659"/>
            <a:ext cx="5221857" cy="28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06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C7897-1F33-6396-79EA-0C4E58A93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3B9D5C3A-A973-9361-3C86-AB1C32EAA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7FE32D-EEFA-F32B-7AE5-8D57A3066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28639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EFD217-5EDF-457F-92F7-F10325A44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3997"/>
            <a:ext cx="5753396" cy="27496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CADA46-ABEE-A653-610C-170ECBE7E4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407" y="2863997"/>
            <a:ext cx="1892397" cy="28195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6B7F1A-1A58-F543-4AA2-1060AB2BDE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678" y="2082907"/>
            <a:ext cx="4701322" cy="248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822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141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21</cp:revision>
  <dcterms:created xsi:type="dcterms:W3CDTF">2025-12-01T21:36:17Z</dcterms:created>
  <dcterms:modified xsi:type="dcterms:W3CDTF">2026-08-01T14:02:50Z</dcterms:modified>
</cp:coreProperties>
</file>