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9" r:id="rId4"/>
    <p:sldId id="262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44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606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246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28565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018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52802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9509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1671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324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440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966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81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692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241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117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11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838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DAAE6-2590-4A44-8B97-7A1530D9F93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44FE5B7-BABD-4B07-9F1E-9B18DAF6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939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2D71E5CB-A7FA-8E85-BB53-5440F3E80E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3DD0229-DCF8-E358-3D93-80866F7430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314949" cy="59694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A43D7A-3D54-A7B6-2BD2-4E868964DA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8" y="2082907"/>
            <a:ext cx="4877052" cy="2302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568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BA7AF-147B-0CA0-F610-F71815EFE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7877B65F-340C-16DC-46A6-47DEA16B81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840CF89-88B9-3DB7-C3C5-BAB937793A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4949" cy="32831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82DF5ED-024E-8BE6-5D8F-B0806F68CD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928768"/>
            <a:ext cx="7314949" cy="26266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3A9D8B-38B7-2373-1BDB-87C490898D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8" y="2082907"/>
            <a:ext cx="4877052" cy="2302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861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6FD0D-4431-DA9A-394B-9D91B6463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191EE77D-D1A2-4931-271C-17EF8846AF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A22DB31-2F96-BF2D-3137-625610BC96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7314949" cy="30545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81F377-FDA2-0CF0-E323-822AAC4AA3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66" y="3054508"/>
            <a:ext cx="7205682" cy="27942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F7745C5-3CFF-B32E-84E0-E0ED1036D7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8" y="2082907"/>
            <a:ext cx="4877052" cy="2302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9449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5799B-F587-CD77-98C1-F81532EA5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6E6AA7D0-B13B-5EF0-AC18-E017FCACA6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40DDDF-B791-A021-3D88-A2B1F3687E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4949" cy="57279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BAAD5F-316B-1D60-1D75-A495BCF008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8" y="2082907"/>
            <a:ext cx="4877052" cy="2302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644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56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Linda Karr</dc:creator>
  <cp:lastModifiedBy>Linda Karr</cp:lastModifiedBy>
  <cp:revision>20</cp:revision>
  <dcterms:created xsi:type="dcterms:W3CDTF">2025-12-01T21:36:17Z</dcterms:created>
  <dcterms:modified xsi:type="dcterms:W3CDTF">2026-08-01T15:44:04Z</dcterms:modified>
</cp:coreProperties>
</file>