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48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A4AB0-0E1A-1E5F-2C3F-CF81061FC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45F05-1C31-E9B8-399B-95B8F95890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151B2-F16E-FCD6-5B4B-C31DEDE58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99074-0CE6-8A79-41E1-38AE3FCE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BE346-7604-2721-94C2-BCDC0042F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1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5A9E9-23CB-7D3F-8AAC-A4F03B598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158CAC-FBBE-3E41-60E4-688AF4B59E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D3768-2F9A-3DC7-7117-AB59CDA5F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9B161-B1DE-4E51-1D0D-7342D8733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89BF2-FE8B-F3E4-67E6-EE1158EB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51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7FB59F-54B4-CD25-8073-A53DA8115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45955-B8B8-4400-C487-388F3F7A3C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E77EA-E41E-231A-7AE5-6CDC909A2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117B3-1319-3A82-235A-2A89AF42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58ADF-2C86-1456-8B1B-A9E6F09A0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899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FC2FF-C0AE-F581-16E0-920EEF7C3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4550E-9445-3F4F-813E-B373EC33B7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B5394-8A91-C13C-AFFE-16EE66659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9EA5E-6CE3-A0C8-58BF-40DC2119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22153-E76A-075C-E542-7DC64F2C4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34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17834-9E45-F545-DBFC-065572C1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3B851D-86EB-51FB-8388-183704DDDC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A1137-A5E7-492F-E07B-F04513D8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F8834-9CEB-7ACB-A9D6-05C1F7A57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9E9EA-B967-6B1B-1346-23A85249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1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8CB6D-A0DC-E585-DF84-34D1C1CBD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46152-D85E-5718-998C-CF6A3ACEF1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7FF4B3-CE03-0D02-84C5-2A8C71FB6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FE171-E048-7F29-ECB1-F027F6091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87A746-67F3-1DA5-DC6C-A48907210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8FCA01-7AFF-0B17-C779-F0DFF7A7A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738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68189-AD50-9F6A-D097-AE62AD402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CF929-C7C9-B807-4A24-E005063687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2F1AD-8E5D-EF70-096B-FFACA43722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4BC75A-9E04-0E26-AC25-003C53B87B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5A1449-2D14-043F-FD54-AE6D16D75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DD4B30-8D49-E4C1-69DE-1BB2CC303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8A23AE-8B54-77A1-B1F3-472B69D6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A8DFE0-D9C7-1844-A606-1CD0453B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8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5637F-CF04-0ED8-93B1-97ECD4344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94AC7A-634C-C3E0-7B3F-4B52C44F2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A36648-C5F1-994D-D2A7-497D69AB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30EFF-0345-9656-169F-EAD7F5B8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32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627B42-E21D-B157-9852-5CC1AC422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3814C2-3885-4DAA-1F63-C43FB4171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32959-D1F4-908A-5859-7A63DE962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47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CAE5A-0961-F929-8D67-7B979F038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DB83B-2576-75B5-9CB7-1C6373E9F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4BF75F-921E-E245-0CAA-FDE350792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C2052D-5F91-D0EE-701F-CB3C5A17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40BD1-FF89-8DB5-FC5B-ED9497DF5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1C662A-7314-83F5-E5EC-629D1641D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9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27C12-E678-D329-F210-96D84E26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EA01AB-DFE9-A944-0B0B-BDE20927BA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F45347-4474-4104-54A7-F73032DA0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231639-F7A6-D2BB-D300-0AE429DA9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B0DFF5-2B8B-6FDD-0A51-99F1BA87B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F70930-CA40-03F1-48EF-1208B4124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92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CA3DAD-09C6-4370-9F64-A6336DC69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F587D-6F6A-A843-52B9-5F8067F80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CC01A-E019-8242-D1A9-4741300D94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C5D358-D991-4DBB-82EA-83F090B5FDEC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20552-E1DA-A52F-B4C6-6D1044A694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C3EF-5048-3A5D-C536-E348AFEDE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15DEA8-4374-4273-98DE-3BC9A39ABF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2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0D2E944-E2FC-2E2D-294A-AEAF46B1D9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8A7A65-7434-3394-E049-6135A9AFAA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67349" cy="59544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863462C-67D4-0284-BA4A-0BF09C6C63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8" y="2235307"/>
            <a:ext cx="2558395" cy="344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740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F8E09-6129-8502-5D43-FD662D201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F0B82BB-534B-3A40-E46B-FBF3E40EC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0F9118-C767-862E-2BEA-ABB40122FD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467349" cy="5932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795FDE-7C17-C3D3-BEA1-EEF54BF1DC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316" y="2235307"/>
            <a:ext cx="3458142" cy="338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486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D67192-5FF7-227B-A34E-DFFF0733D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BD1B48AF-5EC8-02B1-FEF6-1C9903784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C801D21-5633-59A7-F5CD-95C075746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67349" cy="59544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82D17D-869C-C25C-C9E2-25DC199E7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8" y="2235307"/>
            <a:ext cx="2743656" cy="327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94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96AAE-92C2-F9C6-E2B4-7C49DF273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A62E5E9-7FB0-F8C5-8F66-402F01972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BDA5C8-8C57-2CDA-5548-2A023E590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67349" cy="58565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9A5B2E-7161-A745-1363-5F3B50D2D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8" y="2235307"/>
            <a:ext cx="3211538" cy="332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286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2BDEE-4C87-1DB4-DC38-F137222BC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82F7EE06-73A7-FE83-3E7E-49D08342E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98B8BC-6A42-0FCA-3499-68CB649F94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67349" cy="5932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24EA4F-F8D7-75D9-E573-F3BE3F357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950" y="2146066"/>
            <a:ext cx="2530107" cy="345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400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8094C-C9A0-2A30-EE46-E80483D41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0166474-96F8-8177-37CC-7BAAB2455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49" y="15240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5C2557-3A46-D7CA-0BB0-0A8230D8B4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467349" cy="59109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AD3CFCC-784C-1754-1D7D-D4B8252D91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350" y="2235307"/>
            <a:ext cx="2110796" cy="331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068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5</cp:revision>
  <dcterms:created xsi:type="dcterms:W3CDTF">2026-08-04T17:01:07Z</dcterms:created>
  <dcterms:modified xsi:type="dcterms:W3CDTF">2026-08-04T17:11:52Z</dcterms:modified>
</cp:coreProperties>
</file>