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8" r:id="rId3"/>
    <p:sldId id="259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68" y="5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AB5E0-437D-A1C6-C6B9-F470EBFA83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FBAD42-D1BC-A631-612A-CE896B0F34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5087C6-849E-EB29-6163-FB2CC1E66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200D91-CB10-2D6C-265A-7A924888A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FDB13-136A-97C9-4B1E-D7884F81E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929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BCE71-362E-277A-7EBE-63B697F91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9D9CDF-DD28-7203-B503-69B4B14AB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B5F92-7D86-9A73-BC2F-C3770A4EE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C17C13-FE77-3411-B657-31758660F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17B845-A387-65E2-2072-8F4CF73C4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41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F9F0E-E539-C9CD-3F5A-3FC676FC8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EB16E-D73B-EFF4-E262-B6BD1E5C15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B5FD50-E4F0-8200-1C84-6B05594C4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CDF686-8476-2FCD-9B74-2DF4DE0DA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6964CD-9D47-48A2-EB24-F7EBCE904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498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1514F-5B62-3024-B6BB-8C27FB0E9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EE8D78-4BC7-AEB0-C903-B253B2AFEB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21644D-FC8E-91BC-00BE-D9B3F8C288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DE9D7A-DEFC-3FF6-D9EF-7A319FBC6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01F480-5D19-E966-34B0-3EC795E2D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A566F-9EB5-1C40-68E5-318E7B256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916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BD528-8AB5-5C98-CE76-DF43FDF90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6C285-65BB-07AB-DCD1-99933DC694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95734D-84ED-BDE0-0180-A0410794CA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EC19E4-2555-168D-17C4-34FB2E0CD1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04E3B7-B7FC-BB2D-5FC2-3699FAFCE2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B3D4FC-C471-4DFA-CD4C-EB1B3B084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6FC3BE-DB31-88D1-D885-9222B18FF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695475-C63F-AFA8-1EEA-AFE762252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699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C8392-1850-A32A-51A0-8E0133ECF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FA0BAD-3890-CC6D-0902-55175DA1A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9297F8-8ED0-BFDA-1562-6373C1346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48D2AD-DA1C-2B3B-F3ED-989DFA479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96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EF17E5-6F28-FA51-DE37-82E8A6B3B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688913-33AD-E12A-6DAC-5697E2A45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A70D41-CB87-BA87-30E0-455EC543F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889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F2569-D4F3-D3D6-78D5-0CD89F46B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F547D-F2AC-D717-3016-7E9BD5730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4F8E54-C134-D9C1-DA57-F17216252C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5FD17E-3845-6FCE-52A0-09D42FA85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1E040E-F43F-5380-3AD2-8DBDBF9AD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0FD6A5-4121-3534-592B-E0D1F79D7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104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5153F-E9C6-DE4C-1271-8E8C826D52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C2C285-5CBF-A95E-6408-E852DCA10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20B323-E332-2414-4263-A3188C75B1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74699F-754C-4C6C-7351-442DCFA84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D93871-D4AE-B60F-52E6-AB80F6555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2AB7B4-CA6A-F940-8EF1-BBB71D819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539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063A2-7B73-A4E4-E987-DFD6418E9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C0BBE5-54CF-07A7-4723-0D74CDEC14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A96FB-B529-C161-CB68-72F939FB4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BD30DE-5738-3E65-1A10-4E21BFF7B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8017F8-F0B5-09C4-E80B-DF42C60E8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772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3544C2-8A80-FC4E-DAE7-206B2D795F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DC4ECA-79C1-1CF3-B544-1BAF0EB90A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55DAC-9AA5-3080-7742-638C7B20C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2CCB5B-4C8E-CDD1-B560-3835E6825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E24181-C3C9-14F7-8AF5-11DBE0E9C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801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2E6F69-A355-8D6C-769F-53B2334FC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83644-BE2E-E275-5308-8BE6E00909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EFA50-CA0E-BF7D-0D17-4BE6B3C83F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8F2402-36EB-450C-B5E5-775360AA6963}" type="datetimeFigureOut">
              <a:rPr lang="en-US" smtClean="0"/>
              <a:t>8/26/2026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4DF98-4536-EDAA-9436-807E7420F1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6A3C1E-12D8-40F2-30B0-C7B85334F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F2518C-911B-4D8E-8BA9-E92B4E003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028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4E8CF09B-C588-D93A-91DB-2133F4E3EB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0"/>
            <a:ext cx="4876800" cy="2082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7CA5E9-7577-82C2-9F03-5AAF0BF980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2157408"/>
            <a:ext cx="2812211" cy="352628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9B1A6AC-5A40-19CC-A21F-ECDF44CF65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9262" y="2157409"/>
            <a:ext cx="1829628" cy="12715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814CC4-9566-03E2-61A2-D16EE3867C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293349" cy="5769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34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59D594-6238-BDFA-D1B9-FC429A74D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B4D795F3-0060-BA79-B346-C5F2F45AD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0"/>
            <a:ext cx="4876800" cy="2082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7DA65C-F408-A52A-EF8D-D37D5F4C2D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2082801"/>
            <a:ext cx="2520830" cy="36278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042908-67F5-D26E-A65C-0DD58EDACB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2082800"/>
            <a:ext cx="2242868" cy="35566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BF3886-3A3A-C279-162B-D125C4C2E8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15200" cy="599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34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0CAFF7-E8EF-DDE4-0BFE-171A80697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CEC4698C-0948-90BD-1429-7358AAFE46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0"/>
            <a:ext cx="4876800" cy="2082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74C764E-EFD0-B16E-6353-415FC6D4A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199" y="2196968"/>
            <a:ext cx="4841355" cy="35999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811F99-F257-D5FD-4454-09DB7763F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7315199" cy="592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593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4C5CD-4A15-3740-ABE9-2E14EA531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BE40B3A0-4D5A-1AD6-3A9A-3988044DA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0"/>
            <a:ext cx="4876800" cy="2082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B41D4A-3D5E-F83D-5066-A8F0E6FF25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2082800"/>
            <a:ext cx="2432649" cy="36328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AB8030-B50E-3616-2F6F-AA9109E04D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849" y="2082800"/>
            <a:ext cx="2331317" cy="36080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12F3F7-447F-DE81-0ADA-382936463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202366" cy="607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210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Linda Karr</dc:creator>
  <cp:lastModifiedBy>Linda Karr</cp:lastModifiedBy>
  <cp:revision>7</cp:revision>
  <dcterms:created xsi:type="dcterms:W3CDTF">2026-08-25T11:43:51Z</dcterms:created>
  <dcterms:modified xsi:type="dcterms:W3CDTF">2026-08-26T18:12:18Z</dcterms:modified>
</cp:coreProperties>
</file>