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4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0D40-98AD-0DE6-F826-45C1F70EEF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EEEA82-4EDE-74FD-742A-61BE0C106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ACEA1-3BAF-C10D-760C-A3A8F27F7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C4B40-E712-F3D3-C062-40C1C8AD0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B957E-3083-4C0B-C7F0-B570E5527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4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994A3-913B-AEB7-2C93-8EC0F2470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E15B3-B6EE-94F7-4B92-1379FC675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09615-8FC6-8242-20BF-B0F766CA2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19CDA-8819-CC60-8B68-318BB0A8E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72C17-A278-8C1F-0724-93F0910B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9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177AA1-617E-6A73-0E69-A5DBEBF87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13687-DFA6-F9E2-AB4F-F54F2855D0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94D90-D028-D506-710C-9EBCB296E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54DE1-5230-61BD-DEF8-0EC45EDE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7A242-3CCD-EA41-38F1-731D9FA30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44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C9600-5447-DF8B-69E9-4514F769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615D6-7D62-8C1C-9798-EE27C1C03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58ED0-9FD6-FAD6-5AAE-444F2D2DE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50154-D7E2-C7AB-22D1-F2E028FA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699F6-BE59-43B2-431A-B681A6F13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54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E0AFC-14A2-BF4D-7714-39D3DFC6C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BCEFB5-CBC2-4D91-8012-A6C60DDA8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B127D-DE52-8821-BE18-04F55F1E3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5D7FF-C667-9D67-6E7A-145F38BD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4FF9EE-2645-EE34-B60C-279C6B2C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0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71851-0007-89C7-6698-7C5308F96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1F0C-6E9F-1028-C747-52BA643E4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CAC42-C896-DE18-75EB-941061D80C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3ECC1-4860-BD8C-1DFC-D798B3608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7C15C-5839-CFDF-D23C-BC500C36B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C5C5E-5950-BD62-7082-FB17F99E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71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DE1C7-5BA9-F9B1-322E-A0ADEE422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93072-C035-23C3-4A55-8DF83FE54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469DA-E294-55C1-CD96-E44005995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6E68B-0680-E07D-F123-EFF998A21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D273BF-2671-79F9-C3D4-DCCA763D02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22F46B-12ED-7D96-8327-2939F4B79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8433A2-8ACB-F870-F559-07EE46565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818A20-554A-13B9-35D3-F2D98B1F5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79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EED53-5DFE-B246-9A32-D102A85C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EBB19C-08BD-CBB6-AF90-AC7AB23A9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91B507-5371-42C7-4C64-8BF52587C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0C69A-B15D-115B-C650-48C4781E9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18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1E780F-F129-DCBE-787A-6AA29C6C3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DD59F-C9A1-E419-F904-870911BD7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DAA33-3284-EC34-A9FE-2E47CCDBD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5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FAFFD-74E7-47ED-EFDC-F929C56D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1B9D3-F8EF-43E1-EEDF-C13106AFF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6543B-F716-4184-9861-D1021557A0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60FD69-3EB7-F9E3-CF8C-0891D037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9AA04-7325-A7E7-73E9-D578083D1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8E6A0-A9F9-A6EC-B25C-182D4068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006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6AB19-5665-C124-C353-CF424524F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F8FB5E-7E02-3693-95A5-456AF35D77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56F1F-F2EA-960B-AAD7-357CDEF89E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4D38B5-FBA4-59F7-2214-89F9F5918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A3C12-A0FE-B9A0-402B-EB6BDC326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CBF93A-B60C-9409-E740-E8186AE6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7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F1B792-4BF9-E15D-8B09-9DCC3F236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6EA7F-3A2E-8294-D746-229D2A49C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76593-51F9-8330-5810-437205E6D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B5CCEA-34C9-46C8-87E3-B23BEAA1CBF3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6E5D4-7A5C-9DFD-F917-0D9413C5D2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33B8A-5DDC-F0E8-5E0E-33F739BEB3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3B691-49E9-4587-8F66-2EF9AB1227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5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0D2E944-E2FC-2E2D-294A-AEAF46B1D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8D3000-CEC1-AFD1-0813-63ACE48E7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5200" cy="58314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7F5A6D-ED39-C55E-C310-EA0062BE61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82800"/>
            <a:ext cx="3560415" cy="35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203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A9B1C-5A6B-E2B3-D800-7B6D049DD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C95261A-8B11-9F7F-CD21-481C3B8D2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534E6B-BBA3-ECCD-8564-1AB46BED2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5200" cy="5848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7AA47F-5642-E4E3-AE3D-BC4A503D60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82800"/>
            <a:ext cx="3560415" cy="35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53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D62D0-D193-954E-C519-1DFD57D84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0D2E944-E2FC-2E2D-294A-AEAF46B1D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0"/>
            <a:ext cx="4876800" cy="208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910508-76D3-C075-CEE8-6A1820A468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315200" cy="58314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3BE6C24-52C2-5C79-C4BB-5EC680DE0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82800"/>
            <a:ext cx="3560415" cy="357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32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4</cp:revision>
  <dcterms:created xsi:type="dcterms:W3CDTF">2026-08-07T14:12:19Z</dcterms:created>
  <dcterms:modified xsi:type="dcterms:W3CDTF">2026-08-07T14:23:05Z</dcterms:modified>
</cp:coreProperties>
</file>