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9" r:id="rId3"/>
    <p:sldId id="260" r:id="rId4"/>
    <p:sldId id="257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36" d="100"/>
          <a:sy n="36" d="100"/>
        </p:scale>
        <p:origin x="76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CFCB-88BB-4C82-AD1B-322BACC7CD78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AB945-2A3E-45B9-9925-604F75FE1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445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CFCB-88BB-4C82-AD1B-322BACC7CD78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AB945-2A3E-45B9-9925-604F75FE1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562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CFCB-88BB-4C82-AD1B-322BACC7CD78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AB945-2A3E-45B9-9925-604F75FE12C6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936420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CFCB-88BB-4C82-AD1B-322BACC7CD78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AB945-2A3E-45B9-9925-604F75FE1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761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CFCB-88BB-4C82-AD1B-322BACC7CD78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AB945-2A3E-45B9-9925-604F75FE12C6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763729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CFCB-88BB-4C82-AD1B-322BACC7CD78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AB945-2A3E-45B9-9925-604F75FE1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4137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CFCB-88BB-4C82-AD1B-322BACC7CD78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AB945-2A3E-45B9-9925-604F75FE1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87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CFCB-88BB-4C82-AD1B-322BACC7CD78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AB945-2A3E-45B9-9925-604F75FE1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259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CFCB-88BB-4C82-AD1B-322BACC7CD78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AB945-2A3E-45B9-9925-604F75FE1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575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CFCB-88BB-4C82-AD1B-322BACC7CD78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AB945-2A3E-45B9-9925-604F75FE1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394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CFCB-88BB-4C82-AD1B-322BACC7CD78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AB945-2A3E-45B9-9925-604F75FE1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070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CFCB-88BB-4C82-AD1B-322BACC7CD78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AB945-2A3E-45B9-9925-604F75FE1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584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CFCB-88BB-4C82-AD1B-322BACC7CD78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AB945-2A3E-45B9-9925-604F75FE1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860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CFCB-88BB-4C82-AD1B-322BACC7CD78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AB945-2A3E-45B9-9925-604F75FE1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869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CFCB-88BB-4C82-AD1B-322BACC7CD78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AB945-2A3E-45B9-9925-604F75FE1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900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CFCB-88BB-4C82-AD1B-322BACC7CD78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AB945-2A3E-45B9-9925-604F75FE1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017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B0CFCB-88BB-4C82-AD1B-322BACC7CD78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0CCAB945-2A3E-45B9-9925-604F75FE1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28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4AEB2647-801F-0BFA-D9F4-D14387D37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9BA0BCF-6222-5BE9-680D-52F55A5B39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4949" cy="60242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E71EEAA-9975-D444-4BD0-B6924F831A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446" y="2082907"/>
            <a:ext cx="3398625" cy="360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4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9A00A-7BBE-5549-2162-AFFF94BC0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6305CB49-8A74-14D5-43B5-2BA3F3567F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AEDA10A-7746-0FCF-0FDD-782AFC007F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4949" cy="57194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B5E07DA-F1D9-64A3-20BF-F82B379245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446" y="2082907"/>
            <a:ext cx="3398625" cy="360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968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1B268-8F2A-BCCA-C3C5-89BA1C2A3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2CCF2034-98B7-6AF0-56CA-F293D0FB79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4EBB4C1-7E76-E067-D19F-37563CB661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4949" cy="57553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B7FDA42-3562-3797-527C-A1123E1DE3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446" y="2082907"/>
            <a:ext cx="3398625" cy="360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0166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977B0-3DCE-F17C-16FD-D92C8BAAC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86D8B078-4ABB-DD65-9589-AF81210733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2ACF5FB-9A82-6B0C-801D-BD6D98BD87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314949" cy="57015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DBD45C-58E7-1E4A-AE93-ADFB921E46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446" y="2082907"/>
            <a:ext cx="3398625" cy="360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2870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BD59F-C899-B068-C5DF-E9D79117E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A74DC99A-EE90-7F77-54B8-5C4DFF7593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2170867-855D-9927-55F9-5BCE7D63C8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5402"/>
            <a:ext cx="7314949" cy="58345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051D692-210C-3436-5A5A-EEB2EDD315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446" y="2082907"/>
            <a:ext cx="3398625" cy="360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3009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385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Linda Karr</dc:creator>
  <cp:lastModifiedBy>Linda Karr</cp:lastModifiedBy>
  <cp:revision>21</cp:revision>
  <dcterms:created xsi:type="dcterms:W3CDTF">2025-12-01T23:28:07Z</dcterms:created>
  <dcterms:modified xsi:type="dcterms:W3CDTF">2026-08-01T18:21:44Z</dcterms:modified>
</cp:coreProperties>
</file>