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2" r:id="rId16"/>
    <p:sldId id="273" r:id="rId17"/>
    <p:sldId id="270" r:id="rId18"/>
    <p:sldId id="27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56" y="4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80CC4-4500-BB25-2ED3-7D8E70E31E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D48F25-9F70-B7B8-5708-1A887C8B71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1D79DC-9292-7374-3004-EF9CB5A91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85212-D346-467E-AA83-1849134DA42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362679-26BC-15B2-394F-2337989B7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4854FC-79DC-2E05-0DCF-2CFA1CBF6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E0358-037F-44E4-A4CC-F9ACBF074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934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24882-3AA2-DAD6-E7B4-3BEAFCD6E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EA58BC-41ED-9D42-48EA-14D242C7DD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8C698A-B832-21BB-0F24-6B6A1252E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85212-D346-467E-AA83-1849134DA42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07F38-31F3-ED8E-0423-92C873F10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932632-0639-F07A-79FF-CA0F3DEEA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E0358-037F-44E4-A4CC-F9ACBF074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460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E41AD-98E1-DDD8-6B39-98628FB8FD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0FA92C-6371-A0A2-94F0-4344B0F821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3FED11-D6C9-A6D4-A7C9-2A9D2D3125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85212-D346-467E-AA83-1849134DA42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995AC8-30E8-9F05-B988-0A0480F0B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F9DC91-DB3F-DBFC-7212-747DD2115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E0358-037F-44E4-A4CC-F9ACBF074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687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E4601-B4E3-D5B3-2BE9-649524C83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B2C402-DDC0-988B-3C8C-01DDCEA8FC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BD523F-0244-6696-1ABE-DA58E9E3FD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722971-AE0F-B552-A2BE-10F8F3F85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85212-D346-467E-AA83-1849134DA42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226F57-C327-34D3-F1C5-422018546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C9230A-1BB2-2A42-C0A8-76CF51A4B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E0358-037F-44E4-A4CC-F9ACBF074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421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7A05E-2671-2AC2-BF1A-E8DEE74232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98709A-36A4-42C6-7AFD-7A99B60901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A5F51-2377-517E-AB4F-F5393F382C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CB5F84-095A-B84A-F5F3-53217DA712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DE2CD8-1046-36F6-AF73-0B91182FFF0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4C809AD-7DEF-E34C-8011-25F230768D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85212-D346-467E-AA83-1849134DA42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B6F4A3-3FF1-4612-69F6-44CA77E4F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F196B3-BC5F-8487-6285-3422EF6E5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E0358-037F-44E4-A4CC-F9ACBF074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709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495F2-73DF-6A4D-0090-BE999DCF3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5A1EAB5-F039-B0B5-64F6-AC76A009D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85212-D346-467E-AA83-1849134DA42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956040-4825-152F-24B0-BA2DB5925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9260296-867E-074A-9660-4056854DB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E0358-037F-44E4-A4CC-F9ACBF074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334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8E90DF-F053-317B-AC8F-EED6B9F5C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85212-D346-467E-AA83-1849134DA42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E454A3-2432-3DA2-ED38-062D5EB3B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27555F-F429-E292-FE4F-829A602DE7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E0358-037F-44E4-A4CC-F9ACBF074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108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FD6C3-23C4-E199-1DAC-16753AD58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DC7318-1685-6D60-A938-D304EF598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3E57C3-1D72-41AE-D014-11C0A182FA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8E771C-E8B9-2B00-21EC-3F9EE29E43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85212-D346-467E-AA83-1849134DA42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222DD9-B04E-170E-1324-D1C7D7045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0710DC-BA99-16A6-CAB9-0A41105DB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E0358-037F-44E4-A4CC-F9ACBF074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2114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3D01D-F328-2EFF-D1A7-8A77CBF4B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01FA79-A39C-38A2-261B-42E6548D23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C85721-6942-6B21-4847-2A056D54BD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AF0269-E3ED-EA40-1C9B-11760DB2B7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85212-D346-467E-AA83-1849134DA42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2B2BDC-A0DA-E4FA-60D2-76B696A21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473683-986D-5F88-340D-85F9378CA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E0358-037F-44E4-A4CC-F9ACBF074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558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654D9-3B6B-04BF-0168-4889D8648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397520-F05B-C60B-48D1-46D049CC34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166C50-15C5-56C2-8DC7-0CBB3CD72A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85212-D346-467E-AA83-1849134DA42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1100FD-6C3A-C532-5D4F-07CFA35D2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F3B94D-530D-71F9-2C94-9AD0339AA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E0358-037F-44E4-A4CC-F9ACBF074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4952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6F29B5B-372A-715E-BA49-3A01239C333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510073-F2F1-EA82-11BF-D57D7EC02D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E172D7-65E9-BA14-C610-880CC5329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85212-D346-467E-AA83-1849134DA42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FCE39-14CE-EBBE-8D90-70FC0365E0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6EF413-B757-D15A-3220-BD5239B09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0E0358-037F-44E4-A4CC-F9ACBF074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54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4AD444-B9B9-85F8-7AA8-C9BA159136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23EF3A-4D46-14B5-5F7F-6E2CD021F8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B25A0B-11E0-B7FD-8EB9-C6F970CD73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C85212-D346-467E-AA83-1849134DA421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6CA749-D9B5-8330-2C94-D9FD044BA9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80CAE3-3796-FB62-3CC4-0E8F127D6D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0E0358-037F-44E4-A4CC-F9ACBF074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9994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F1FD2E-3D3A-5BAA-117A-F9CE32C78D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993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903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184B7-1D33-90B7-E3E0-BA2D540A8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AA537D-BFD3-A905-3C76-C0268D9A1B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430000" cy="7002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8092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F58AF-C228-B74C-4B60-90E63E1D3C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C43CCC-AD3D-BE5E-74D4-1DD9948D97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89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86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CFB593-9351-AC50-71C6-49D37062F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64DD5F4-1339-5467-BDA5-F6086D4C4C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14" y="0"/>
            <a:ext cx="11640972" cy="7015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540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8F7911-B69A-56CF-63F2-C5AC00462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A568B4-DD65-C751-45C0-F9D1931415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57" y="0"/>
            <a:ext cx="11898086" cy="7007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7048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9FB1E-C082-1BA3-7040-03C39B571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B830FF-B717-2F9C-C997-64A28F89B9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514" y="0"/>
            <a:ext cx="10384971" cy="6874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0025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7EF55E-7567-1E12-6AFF-B4892E87E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CEFB6E-4DDB-127E-54AB-8383B0002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62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705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853CEC-CBA6-EEF0-174C-6EC3E09375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83EE18-8008-B1EC-1F84-A4BB9A80A0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78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359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781556-438B-3AE2-CB99-9C960D31B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A03117-3E84-0C89-44E4-FEB496EB63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087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534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C6495-FC3B-9F4E-5DC5-95A2B5CCBB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FD5E45-2BA4-BF49-273D-C1293088E1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187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077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5A5E1-CB21-59D0-994F-7C859B39E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0546B2-C572-7A35-4C13-AA9ED54054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429"/>
            <a:ext cx="12192000" cy="5255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4894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FAA62C-76FE-7525-C7EC-FCD7FE023A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48F4B5-DADC-EB91-1544-CD55E3F98E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543"/>
            <a:ext cx="12192000" cy="5378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6157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C3371D-3C38-54FE-ACC4-7847D790F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D558C8-9237-D164-8AB3-464B212893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57" y="0"/>
            <a:ext cx="12006943" cy="6951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55299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68D9C7-7EC7-9466-832A-3666349429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CD6FAB-066A-97EC-F37E-9DC7017C2C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41" y="19558"/>
            <a:ext cx="10711543" cy="6838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9741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A83B5-89B2-6DA1-D5B2-3B3086955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99F185-ED44-ED34-E6E5-E507A78DBB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56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6070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1463C-654A-4595-0F6E-3EB9FB2B3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FECE56C-6FB8-7EEF-81A0-8976616A30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43" y="13683"/>
            <a:ext cx="11952514" cy="6844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409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58C9B1-819E-ABD2-B8C2-7F646C359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A8812C-62D1-89B4-F915-B9807CE5A2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157" y="0"/>
            <a:ext cx="10983686" cy="691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4509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EBB299-E85D-6B20-1212-97BF48BBCC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A4CA7A-1F76-DDC7-FB3A-36B180A5B5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160" y="-61811"/>
            <a:ext cx="9997680" cy="6981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5219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0</Words>
  <Application>Microsoft Office PowerPoint</Application>
  <PresentationFormat>Widescreen</PresentationFormat>
  <Paragraphs>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Linda Karr</dc:creator>
  <cp:lastModifiedBy>Linda Karr</cp:lastModifiedBy>
  <cp:revision>2</cp:revision>
  <dcterms:created xsi:type="dcterms:W3CDTF">2026-09-07T09:12:55Z</dcterms:created>
  <dcterms:modified xsi:type="dcterms:W3CDTF">2026-09-07T09:24:08Z</dcterms:modified>
</cp:coreProperties>
</file>