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1D87-FF94-859B-4AFF-FC0422433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1DA657-7A83-2D4A-CD63-E069D1A2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2C6ED-EAB7-3CEA-42D3-D20BCB94B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E73B6-1938-028B-F70D-A6701462F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1AE79-3CFD-57BD-D937-9F14B9A4B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1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AEC0E-B7DC-947A-D4CF-02B95BF5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30B60-3A98-4E09-742B-9B2736F59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A926A-87BA-0643-6358-B7474C80B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38CE7-4BD7-DD72-3758-838DF522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06C94-B08C-01E6-ED0C-71D8CE6B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17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CE551-3C28-DE09-431E-011F3A65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B4C01-8D0C-A3E7-DAA5-6CB74F72F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F16DB-20B0-C53C-B9F8-FFC8E9E4F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18EF2-6C17-96E2-0FE5-51E952F49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5C751-6834-23DC-9B17-76DBB383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60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7C354-C4B7-045D-CBF9-7F782D28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68A32-AC52-5127-FC04-B38E49F27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413F06-45B2-84AF-9EA0-B860A331C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78228-0851-4439-9035-CD1F52E76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4D858-B843-F85D-7209-B7A6B36A5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89EF6-1F30-66E8-B003-04BF47D74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AF56-313B-0B78-205E-B6B054A9B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8ADC1-02BF-ECB9-DAEA-1F2DBD2E0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B64231-2259-EAB0-8257-02A85CA9B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49F7C-FA6E-8F87-3508-26E8B67C6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47D71E-68EE-E61C-ABBE-D6773F789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712707-D8F8-4AD6-64C8-4E4B96C41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2CB91F-8511-C964-A47F-46DC831B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01B014-AB9A-FBC3-5F80-C28545FB8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7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C8B9-D3C2-A765-32A0-892E5B681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1358E-9DC8-EC5B-BBF3-36408C3E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AAE904-9C60-D8B1-D923-F06BC609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3BE5F-C0D2-6D6D-F7ED-5E277EBFA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95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8D07F5-9D26-C55C-E225-E99FC0DF7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37F5E9-B04E-2F0F-71F7-A144602C9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1C028-8B98-9B86-8BE4-5BB76237B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77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44451-E548-E51A-7829-7A858FC0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02BE3-8592-B0B7-9A23-3C66A3DD1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905A9-C00D-57C8-1EA7-0F21FA74CB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191FB7-A56E-15C2-848E-B95E98B47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E2E49-7B89-C492-2B36-7CDE4C4E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2E8D0-A85C-81A4-F873-3F54977A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23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13E79-850D-3C73-2102-E00F8C58B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132692-1445-B963-8AA7-5C7FBA4127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8871D-763C-7EA4-0C65-99C19EE2B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D1C88-9651-F6FB-6FA7-B102B2042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E7F21-E690-2A78-9B27-CBF35177B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059F1F-8F0E-80B9-A0D3-11980D03B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044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750B9-5CF1-5F66-0730-4EBE92574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56498C-6C52-24D7-2E12-545BEFA94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8A23F-7C96-2074-C47C-BCE19DFF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BA107-6941-A69B-DDA0-2BB4E2911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B37FC-4720-C3E0-EDFB-D68229B09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2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523672-A0A2-CF60-1FBA-287A0EC81C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11A783-94B4-8B9B-C752-D8969F518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3D32E-7200-DA79-11A8-A94BBCB88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BAD77-6290-4548-59F3-497E13CAF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32CB1-BCA9-3DF0-AE39-E20F4301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46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7D996F-3CED-3C3D-964C-E7072625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A3749-CA9F-875B-773B-BE12F79CE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F6A1A-120C-AF41-C5FF-23FD56FE18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A6810-43FC-4F5D-8162-C576C0D233A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3D4EB-53B0-7242-5B9A-994A8707B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37A08-7EE1-DFE7-08D9-7E2C6B038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EC28AB-8804-4868-B192-52E3E064D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3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EF2B405-5DE1-017C-A5EB-446471C4B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F671E2-ECB2-181C-7353-2AC83C34A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887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8ED0A4-38C2-90D3-A148-474AC16C83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616" y="2184399"/>
            <a:ext cx="3145536" cy="353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29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97CF3-369D-B54A-3909-2449B1329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08272BE-F937-791E-AEA9-E7AE3D3E7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024BA1-C831-51A9-3620-1A5B04D00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6062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CCAFA3-FE3F-ABF6-57BA-7D1A63F9C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184400"/>
            <a:ext cx="3233625" cy="356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67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1F531-572A-1E87-DC62-DE8943CA7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13BBEA6-9C1A-4AC4-BEF7-7E5F09E22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514C23-4DC7-6040-F05F-95F825C60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961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C557F2-9A94-D1E5-B81F-4C8370BE8A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184400"/>
            <a:ext cx="2950029" cy="356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3EF4D-4551-3621-1055-0E9AF0726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CA5C3D9-EACD-2934-6BEF-61385FDF9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96B692-9FE1-633B-FDF8-3915A37BA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9801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546D6-967C-9940-2789-A5473B1D0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42" y="2285999"/>
            <a:ext cx="5241473" cy="349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84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DEF4A-8C89-A527-FBB3-1CF979307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7932396-50EE-1EF7-60AD-255533C91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DA42B2-27CB-6FB1-0C60-48A0B80DB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9344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C0B38A-6740-A759-CCB2-D4B42FDDF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698" y="2203324"/>
            <a:ext cx="2861087" cy="32830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D7D974-22F0-D1E0-8696-C35069F98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86" y="2184400"/>
            <a:ext cx="2200213" cy="218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65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5A4C3-73D0-4D56-B8F7-3A9FA7CEC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B76C3F3-1C61-BB53-25BF-6728BC125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B1B99E-CF2A-E379-A6E2-C6B0C8C73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88352" cy="58978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506FA7-FC2B-F875-2014-5D698AA88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591" y="2184400"/>
            <a:ext cx="2313409" cy="1244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D2E2D1-3123-86EE-9CA8-A8F577AD66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2184400"/>
            <a:ext cx="2667000" cy="267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80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71D1C-C574-7852-AA60-75CDE5924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9C89FAA-0324-3A53-CD72-4E76C1758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21B309-4613-DD21-20BF-BA61D6BAF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94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925AC8-8274-FCD6-B1DF-26AAB7AAB7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43" y="2296885"/>
            <a:ext cx="3205069" cy="32576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C74033-F3BE-2300-5E49-876737BE0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212" y="2286000"/>
            <a:ext cx="1856788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438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D1184-E18E-071C-487F-2C521D211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AB55C97-ED20-7C3C-D44E-CCF134230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C6A838-08D8-DE81-0902-0473D5FD5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987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468C51-D5D3-9561-6D75-990EF84F8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184400"/>
            <a:ext cx="3037114" cy="15141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DE62E8-F867-0739-F156-4648BE0E0A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714" y="2184400"/>
            <a:ext cx="2068286" cy="210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8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A9728-6E1D-CC28-ADCC-EEE3AA4F5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69F666C-624A-49BC-E91B-4F4C2E233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ACCCB2-2BA1-09A8-BA85-22C8F2D0A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15200" cy="5889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90D039-FEF2-6AC1-087F-3C4C55DCF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13" y="2184400"/>
            <a:ext cx="2877341" cy="28688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CA17B9-B548-CE47-8747-68B2E2C9F0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455" y="2184400"/>
            <a:ext cx="2086545" cy="149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878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8D2AF-4911-3D36-C1A8-A7D03AEED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1B6A4FA-448D-5FF0-DCEA-B94903D53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6D94B8-84E7-89C5-FF50-393E56110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15200" cy="5682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4F94F0-2396-866B-D82E-8FB9E9DDC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86" y="2184400"/>
            <a:ext cx="2736259" cy="2341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1918DB-538C-93E9-C1D9-2230BD6CA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246" y="2184400"/>
            <a:ext cx="2284754" cy="222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15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8DE1-963A-189E-DEF2-E84357B6F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70A39DD-4D82-26AA-2CC8-0BCDAE7DE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56597C-33EE-9C4C-C688-5720B45F4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9327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CFB829-678D-EAF6-6EC1-3CDE71F37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13" y="2184400"/>
            <a:ext cx="2732190" cy="2082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5194F0-C9AA-88C7-6D83-432968B398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003" y="2184401"/>
            <a:ext cx="2147882" cy="225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87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B9803-6B84-EC58-DDD0-F9B5EADC7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0F6D9161-00B6-44DA-E167-32FADFC4E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2EC7C8-C305-3009-512C-195D0D6CE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67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491E4B-3D53-EEF1-B3E1-C9EF63379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11" y="2184400"/>
            <a:ext cx="2561188" cy="2489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AE33E7-7EED-48CB-550B-CE02DA104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287" y="2184400"/>
            <a:ext cx="2581712" cy="286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81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B3E55-5C15-39DE-2A3F-1F6DEE54C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AE510F5-F2A2-193D-CC38-635BEA16F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D57CD8-15E8-E5CA-2861-E4596711E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28114" cy="5878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7A4349-DDE2-FB3D-0B64-AB20582BE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56" y="2184401"/>
            <a:ext cx="2623457" cy="29480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5EAB43-46BE-666A-D9BA-44ECAFFBAD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114" y="2184400"/>
            <a:ext cx="2296886" cy="269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0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D60E6-9EA5-6F4D-20E5-03E58F0BF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14D8E1A0-B8B3-26E8-EE24-C2BE949B7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FDABFE-FE54-CC5F-E162-99859BB3B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91400" cy="58129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F1B11F-46DE-A6A1-EED8-1D69B6F5E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2206499"/>
            <a:ext cx="2215715" cy="25568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9A37D9-DB3C-5821-B593-E06F96918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086" y="2206499"/>
            <a:ext cx="2637914" cy="301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81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B5573-5545-8FBD-17E1-1922CF0C3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AFCB97C-1A24-202D-1E26-8E636523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FB6993-2ADE-8D37-DA9E-446AD3E9B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315201" cy="59544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D25D1E-B68D-263F-AE5D-DDE0BCD61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457" y="2286000"/>
            <a:ext cx="2630393" cy="24903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24AE90-E101-901B-8010-68B39FABF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850" y="2286001"/>
            <a:ext cx="23661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78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5DD1E-F1CD-4ABD-0685-929CCC52D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734FFC2-7A48-F0F8-C55F-E0399E8B0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40BD59-3150-58DE-BC14-F681A635F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791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4D548D-46E2-4569-0541-2094488F14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116" y="2184400"/>
            <a:ext cx="2798170" cy="3284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8EC325-9668-86BA-B3AF-C406A0399C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080" y="2184400"/>
            <a:ext cx="225977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67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FFFB3-0568-0630-9D07-D7DD32FC0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44BAF348-C488-9FE4-EE1A-6FDE2F0F0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AC3F27-37BB-0E55-8F91-27FD0E1BA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72" y="0"/>
            <a:ext cx="7315200" cy="5889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60CF62-912B-7710-5269-B70026676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86" y="2286001"/>
            <a:ext cx="2764970" cy="19033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730F66-A076-7E8B-68A3-DACD4F02A6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456" y="2286001"/>
            <a:ext cx="2329543" cy="207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38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5937F-4121-6654-C83F-D05322DD6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00C5BE6-98AF-198D-89F0-055990E7B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8FFD07-5FA8-3CB3-C210-7BA2446FA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78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6C4755-6B49-C3D9-43AB-99A4F6491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954" y="2184400"/>
            <a:ext cx="2645645" cy="215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EE34FB-34A7-4752-4C47-452F0ACA6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893" y="2184400"/>
            <a:ext cx="2429107" cy="196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093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8B080-C668-4651-C8CD-5CCEA10E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83EEEDB-E49F-B6D9-1830-A91F5B894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366E57-0E95-1994-BBB9-D23FDDFC3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56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57FA74-BB20-6FAC-3D4B-BE497A7F4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562" y="2184400"/>
            <a:ext cx="2269574" cy="2289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039F6A-D8AD-6109-245D-FBDEDB64E5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567" y="2184400"/>
            <a:ext cx="2653433" cy="309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81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D9DB5-5474-59BA-7A62-0CC8FBD78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655D906-9B51-1A84-871A-E74E90ACE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123D44-B495-5401-8F67-4C1698939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627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7890A9-AEC9-5514-5A4B-E77CAB826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723" y="2184400"/>
            <a:ext cx="2739481" cy="30407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54AED6-6D15-C6BD-E9EB-B171AED36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857" y="2184401"/>
            <a:ext cx="2177143" cy="213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352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65F4-83AC-139B-A4C6-5B77AA7E8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E53A47D-5B28-73D5-9B2B-A79E8DC17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03B35C-932F-C76F-2ABF-1D636DEDD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413171" cy="594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F81641-20DE-6481-A658-1DF6F95332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457" y="2184400"/>
            <a:ext cx="2768916" cy="33316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20E8DC-14F5-1632-1448-C774E688A0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374" y="2184400"/>
            <a:ext cx="2227625" cy="163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051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D159E-31FC-6DA2-CCB1-897897AC8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3E34B1C-ECB5-6031-C64C-C66514B65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46FEF1-15AC-6D05-9371-669C792A9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780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679EA5-2458-B4C7-38C5-0280A0A26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973" y="2187776"/>
            <a:ext cx="2389067" cy="1839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D22A2E-3D6A-74D9-6CCF-A03B09564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040" y="2184400"/>
            <a:ext cx="2625634" cy="264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146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829DC-396D-B086-C571-768B3261B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05892BB8-8613-E7C2-0DB7-FEEBF7B75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5356CC-9768-D1AB-4C95-44A3A37F2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878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7EB478-FF43-DE4F-4CC9-E7CDC26DBE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235" y="2184400"/>
            <a:ext cx="2683439" cy="3269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C094A9-F4E1-6E9B-B623-A78A7D30E3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676" y="2184401"/>
            <a:ext cx="2409323" cy="239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434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D2EE1-83F2-F4AA-F27E-40137E710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C1F6732-1A94-DB0F-1C13-B13AC8E93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01600"/>
            <a:ext cx="4876800" cy="208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806BC7-8260-D445-99D0-4A2FC7744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5200" cy="5987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09A3A6-07D1-8A21-2EA4-D8115E69F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66" y="2184400"/>
            <a:ext cx="2594909" cy="28339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15E9EA-B471-F8EA-3329-93CB5F9071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76" y="2184400"/>
            <a:ext cx="2381923" cy="283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77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Karr</dc:creator>
  <cp:lastModifiedBy>Linda Karr</cp:lastModifiedBy>
  <cp:revision>7</cp:revision>
  <dcterms:created xsi:type="dcterms:W3CDTF">2026-09-16T21:27:34Z</dcterms:created>
  <dcterms:modified xsi:type="dcterms:W3CDTF">2026-09-16T23:37:47Z</dcterms:modified>
</cp:coreProperties>
</file>