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2" r:id="rId2"/>
    <p:sldId id="258" r:id="rId3"/>
    <p:sldId id="259" r:id="rId4"/>
    <p:sldId id="261" r:id="rId5"/>
    <p:sldId id="263" r:id="rId6"/>
    <p:sldId id="264" r:id="rId7"/>
    <p:sldId id="265" r:id="rId8"/>
    <p:sldId id="266" r:id="rId9"/>
    <p:sldId id="267" r:id="rId10"/>
    <p:sldId id="268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1" d="100"/>
          <a:sy n="81" d="100"/>
        </p:scale>
        <p:origin x="84" y="1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5AB5E0-437D-A1C6-C6B9-F470EBFA83D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FFBAD42-D1BC-A631-612A-CE896B0F349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75087C6-849E-EB29-6163-FB2CC1E66A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8F2402-36EB-450C-B5E5-775360AA6963}" type="datetimeFigureOut">
              <a:rPr lang="en-US" smtClean="0"/>
              <a:t>9/3/2026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4200D91-CB10-2D6C-265A-7A924888AF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FCFDB13-136A-97C9-4B1E-D7884F81E6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F2518C-911B-4D8E-8BA9-E92B4E003E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89298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2BCE71-362E-277A-7EBE-63B697F919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9D9CDF-DD28-7203-B503-69B4B14AB73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3B5F92-7D86-9A73-BC2F-C3770A4EE1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8F2402-36EB-450C-B5E5-775360AA6963}" type="datetimeFigureOut">
              <a:rPr lang="en-US" smtClean="0"/>
              <a:t>9/3/2026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C17C13-FE77-3411-B657-31758660FA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C17B845-A387-65E2-2072-8F4CF73C4C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F2518C-911B-4D8E-8BA9-E92B4E003E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54182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DF9F0E-E539-C9CD-3F5A-3FC676FC8F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79EB16E-D73B-EFF4-E262-B6BD1E5C15C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7B5FD50-E4F0-8200-1C84-6B05594C41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8F2402-36EB-450C-B5E5-775360AA6963}" type="datetimeFigureOut">
              <a:rPr lang="en-US" smtClean="0"/>
              <a:t>9/3/2026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0CDF686-8476-2FCD-9B74-2DF4DE0DA8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D6964CD-9D47-48A2-EB24-F7EBCE9040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F2518C-911B-4D8E-8BA9-E92B4E003E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84983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51514F-5B62-3024-B6BB-8C27FB0E9C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EE8D78-4BC7-AEB0-C903-B253B2AFEB9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721644D-FC8E-91BC-00BE-D9B3F8C2888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0DE9D7A-DEFC-3FF6-D9EF-7A319FBC63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8F2402-36EB-450C-B5E5-775360AA6963}" type="datetimeFigureOut">
              <a:rPr lang="en-US" smtClean="0"/>
              <a:t>9/3/2026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301F480-5D19-E966-34B0-3EC795E2D5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61A566F-9EB5-1C40-68E5-318E7B256A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F2518C-911B-4D8E-8BA9-E92B4E003E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79161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CBD528-8AB5-5C98-CE76-DF43FDF901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916C285-65BB-07AB-DCD1-99933DC694F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095734D-84ED-BDE0-0180-A0410794CAC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5EC19E4-2555-168D-17C4-34FB2E0CD10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704E3B7-B7FC-BB2D-5FC2-3699FAFCE2B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3B3D4FC-C471-4DFA-CD4C-EB1B3B0847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8F2402-36EB-450C-B5E5-775360AA6963}" type="datetimeFigureOut">
              <a:rPr lang="en-US" smtClean="0"/>
              <a:t>9/3/2026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66FC3BE-DB31-88D1-D885-9222B18FF1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E695475-C63F-AFA8-1EEA-AFE7622524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F2518C-911B-4D8E-8BA9-E92B4E003E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76994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FC8392-1850-A32A-51A0-8E0133ECFA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4FA0BAD-3890-CC6D-0902-55175DA1A1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8F2402-36EB-450C-B5E5-775360AA6963}" type="datetimeFigureOut">
              <a:rPr lang="en-US" smtClean="0"/>
              <a:t>9/3/2026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E9297F8-8ED0-BFDA-1562-6373C13460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C48D2AD-DA1C-2B3B-F3ED-989DFA479A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F2518C-911B-4D8E-8BA9-E92B4E003E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1966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9EF17E5-6F28-FA51-DE37-82E8A6B3B2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8F2402-36EB-450C-B5E5-775360AA6963}" type="datetimeFigureOut">
              <a:rPr lang="en-US" smtClean="0"/>
              <a:t>9/3/2026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D688913-33AD-E12A-6DAC-5697E2A45D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6A70D41-CB87-BA87-30E0-455EC543FC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F2518C-911B-4D8E-8BA9-E92B4E003E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58890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4F2569-D4F3-D3D6-78D5-0CD89F46B8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B1F547D-F2AC-D717-3016-7E9BD5730FA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B4F8E54-C134-D9C1-DA57-F17216252CB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25FD17E-3845-6FCE-52A0-09D42FA855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8F2402-36EB-450C-B5E5-775360AA6963}" type="datetimeFigureOut">
              <a:rPr lang="en-US" smtClean="0"/>
              <a:t>9/3/2026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81E040E-F43F-5380-3AD2-8DBDBF9AD4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F0FD6A5-4121-3534-592B-E0D1F79D7A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F2518C-911B-4D8E-8BA9-E92B4E003E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51042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55153F-E9C6-DE4C-1271-8E8C826D52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BC2C285-5CBF-A95E-6408-E852DCA1024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E20B323-E332-2414-4263-A3188C75B19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374699F-754C-4C6C-7351-442DCFA84F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8F2402-36EB-450C-B5E5-775360AA6963}" type="datetimeFigureOut">
              <a:rPr lang="en-US" smtClean="0"/>
              <a:t>9/3/2026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0D93871-D4AE-B60F-52E6-AB80F65556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22AB7B4-CA6A-F940-8EF1-BBB71D8192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F2518C-911B-4D8E-8BA9-E92B4E003E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95398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9063A2-7B73-A4E4-E987-DFD6418E99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8C0BBE5-54CF-07A7-4723-0D74CDEC141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C6A96FB-B529-C161-CB68-72F939FB43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8F2402-36EB-450C-B5E5-775360AA6963}" type="datetimeFigureOut">
              <a:rPr lang="en-US" smtClean="0"/>
              <a:t>9/3/2026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7BD30DE-5738-3E65-1A10-4E21BFF7BE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8017F8-F0B5-09C4-E80B-DF42C60E8F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F2518C-911B-4D8E-8BA9-E92B4E003E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27726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83544C2-8A80-FC4E-DAE7-206B2D795F8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6DC4ECA-79C1-1CF3-B544-1BAF0EB90A9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6B55DAC-9AA5-3080-7742-638C7B20CF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8F2402-36EB-450C-B5E5-775360AA6963}" type="datetimeFigureOut">
              <a:rPr lang="en-US" smtClean="0"/>
              <a:t>9/3/2026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E2CCB5B-4C8E-CDD1-B560-3835E6825B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6E24181-C3C9-14F7-8AF5-11DBE0E9CA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F2518C-911B-4D8E-8BA9-E92B4E003E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88018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32E6F69-A355-8D6C-769F-53B2334FC2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6E83644-BE2E-E275-5308-8BE6E009093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92EFA50-CA0E-BF7D-0D17-4BE6B3C83F2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28F2402-36EB-450C-B5E5-775360AA6963}" type="datetimeFigureOut">
              <a:rPr lang="en-US" smtClean="0"/>
              <a:t>9/3/2026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E24DF98-4536-EDAA-9436-807E7420F10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76A3C1E-12D8-40F2-30B0-C7B85334F48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AF2518C-911B-4D8E-8BA9-E92B4E003E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30282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qr code on a white background&#10;&#10;AI-generated content may be incorrect.">
            <a:extLst>
              <a:ext uri="{FF2B5EF4-FFF2-40B4-BE49-F238E27FC236}">
                <a16:creationId xmlns:a16="http://schemas.microsoft.com/office/drawing/2014/main" id="{4E8CF09B-C588-D93A-91DB-2133F4E3EBB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5200" y="0"/>
            <a:ext cx="4876800" cy="20828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AE668E8-00EC-7450-AA8D-0461AAE5FCF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315200" cy="5889171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475238ED-E56D-893B-14B1-9E56CF3DFC5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5200" y="2082800"/>
            <a:ext cx="3467278" cy="1816193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9BC19D89-5061-70F5-7E4A-09EF9CE2EA3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5200" y="3898993"/>
            <a:ext cx="2950029" cy="18715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38343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59D594-6238-BDFA-D1B9-FC429A74D8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qr code on a white background&#10;&#10;AI-generated content may be incorrect.">
            <a:extLst>
              <a:ext uri="{FF2B5EF4-FFF2-40B4-BE49-F238E27FC236}">
                <a16:creationId xmlns:a16="http://schemas.microsoft.com/office/drawing/2014/main" id="{B4D795F3-0060-BA79-B346-C5F2F45AD0B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5200" y="0"/>
            <a:ext cx="4876800" cy="20828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DA450B2-6F30-5968-DD0A-4C545FF1AE3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315200" cy="5823857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8B52FB02-5589-1856-7A7D-F2D6C649060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5200" y="2082800"/>
            <a:ext cx="3492679" cy="2514729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E1476975-8D6C-3A8A-9C89-CBBFD86529E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5200" y="4597529"/>
            <a:ext cx="2013857" cy="10805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13419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0CAFF7-E8EF-DDE4-0BFE-171A80697F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qr code on a white background&#10;&#10;AI-generated content may be incorrect.">
            <a:extLst>
              <a:ext uri="{FF2B5EF4-FFF2-40B4-BE49-F238E27FC236}">
                <a16:creationId xmlns:a16="http://schemas.microsoft.com/office/drawing/2014/main" id="{CEC4698C-0948-90BD-1429-7358AAFE469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5200" y="0"/>
            <a:ext cx="4876800" cy="20828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C3FC7413-E211-AEDE-EB11-87FCF8A9DD9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315200" cy="5889171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26ED4543-AB7B-AAE1-7DD1-1B5070A0C7C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73342" y="2082800"/>
            <a:ext cx="2318657" cy="3463311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33B87C72-FACA-3F16-BCB8-C4DDADCE154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5199" y="2082800"/>
            <a:ext cx="2558142" cy="19305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459320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94C5CD-4A15-3740-ABE9-2E14EA531D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qr code on a white background&#10;&#10;AI-generated content may be incorrect.">
            <a:extLst>
              <a:ext uri="{FF2B5EF4-FFF2-40B4-BE49-F238E27FC236}">
                <a16:creationId xmlns:a16="http://schemas.microsoft.com/office/drawing/2014/main" id="{BE40B3A0-4D5A-1AD6-3A9A-3988044DAE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5200" y="0"/>
            <a:ext cx="4876800" cy="20828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6D14833C-DF5D-427C-9C0F-99349A24990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7315200" cy="5823857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9421C5F-C2F3-9A6C-74D8-7F0A42F95C1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54428" y="2082800"/>
            <a:ext cx="2537572" cy="2347686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2410FAFD-3246-A3C0-F797-816C23EAA34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16856" y="2097401"/>
            <a:ext cx="2537572" cy="2398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6210340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6000">
        <p15:prstTrans prst="curtains"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702788-2513-4E05-154F-CB868D654E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qr code on a white background&#10;&#10;AI-generated content may be incorrect.">
            <a:extLst>
              <a:ext uri="{FF2B5EF4-FFF2-40B4-BE49-F238E27FC236}">
                <a16:creationId xmlns:a16="http://schemas.microsoft.com/office/drawing/2014/main" id="{14B208DE-FE5F-C078-0B69-EC93F10C5DE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5200" y="0"/>
            <a:ext cx="4876800" cy="20828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1D3749E0-F516-03D0-5521-E1158807C3E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315200" cy="5812971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3FB0A9EB-1896-E8EC-E362-CB43AFF0728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3749" y="2082800"/>
            <a:ext cx="2468251" cy="1781629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165BF6F7-E17D-C829-A365-9110BDD1DDD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47347" y="2082800"/>
            <a:ext cx="2606253" cy="30770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309101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900">
        <p14:glitter pattern="hexagon"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D050E7-0D27-5A7E-FFF7-7065CE780A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qr code on a white background&#10;&#10;AI-generated content may be incorrect.">
            <a:extLst>
              <a:ext uri="{FF2B5EF4-FFF2-40B4-BE49-F238E27FC236}">
                <a16:creationId xmlns:a16="http://schemas.microsoft.com/office/drawing/2014/main" id="{F061D345-AE9E-30D6-0BE6-FDA906D5D11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5200" y="0"/>
            <a:ext cx="4876800" cy="20828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C995E4DA-EAB8-AA5D-E7D0-0E217D99135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7315200" cy="5823857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FD2BEFFF-DD07-4C1E-B8F9-B56C666D2D9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03576" y="2082800"/>
            <a:ext cx="2488423" cy="2082801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B02533B2-8579-2FBE-539B-A3C8CD6114D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76578" y="2082800"/>
            <a:ext cx="2526997" cy="26924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074750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D12529-9F1A-A506-4888-9A9F76A28C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qr code on a white background&#10;&#10;AI-generated content may be incorrect.">
            <a:extLst>
              <a:ext uri="{FF2B5EF4-FFF2-40B4-BE49-F238E27FC236}">
                <a16:creationId xmlns:a16="http://schemas.microsoft.com/office/drawing/2014/main" id="{4AE15737-170E-EF30-8FB6-FB8BF58EFA2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5200" y="0"/>
            <a:ext cx="4876800" cy="20828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594EA9D1-824D-8721-BB7B-97A24DFB41F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7315200" cy="5823857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5C9A46E2-DF8D-1B85-A182-30B69B1F2B7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32818" y="2082800"/>
            <a:ext cx="2559182" cy="1695537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3313C1D0-BE90-2958-8BD1-8A1AAE5E21A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05710" y="2082800"/>
            <a:ext cx="2227108" cy="36213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290511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500">
        <p:checker/>
      </p:transition>
    </mc:Choice>
    <mc:Fallback>
      <p:transition spd="slow">
        <p:checker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688570-57BE-AE88-3AE1-0932E0D509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qr code on a white background&#10;&#10;AI-generated content may be incorrect.">
            <a:extLst>
              <a:ext uri="{FF2B5EF4-FFF2-40B4-BE49-F238E27FC236}">
                <a16:creationId xmlns:a16="http://schemas.microsoft.com/office/drawing/2014/main" id="{E2D0A27F-BF34-BC71-C750-2555C6FE4B3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5200" y="0"/>
            <a:ext cx="4876800" cy="20828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2DAE47D4-D4F4-2103-64B4-FB86E9DBB7B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315200" cy="57912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33BCD0A7-DCB9-D30F-AE91-E415983A8BE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38078" y="2082800"/>
            <a:ext cx="2753921" cy="3512457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0B154765-66E0-1D3E-1043-B74A097AB68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40547" y="2082800"/>
            <a:ext cx="2197529" cy="12482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4779741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fracture"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5962F6-BADD-C639-7FEB-DC0FB0217F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qr code on a white background&#10;&#10;AI-generated content may be incorrect.">
            <a:extLst>
              <a:ext uri="{FF2B5EF4-FFF2-40B4-BE49-F238E27FC236}">
                <a16:creationId xmlns:a16="http://schemas.microsoft.com/office/drawing/2014/main" id="{6FF8A44E-C9A7-3F9D-7862-7DB90BEAE79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5200" y="0"/>
            <a:ext cx="4876800" cy="20828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31873992-5095-6D7B-0881-9BBD24D1A1E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315200" cy="570411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66A29E7-0357-2B44-90C6-41649F1D31F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64486" y="2082801"/>
            <a:ext cx="2427514" cy="354147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2937CA8F-70FE-A8D5-0943-3FB22F7664E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5200" y="2082801"/>
            <a:ext cx="2449286" cy="35621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4474673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3250">
        <p15:prstTrans prst="origami"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72594C-A300-62CF-4D22-A6A5731D3C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qr code on a white background&#10;&#10;AI-generated content may be incorrect.">
            <a:extLst>
              <a:ext uri="{FF2B5EF4-FFF2-40B4-BE49-F238E27FC236}">
                <a16:creationId xmlns:a16="http://schemas.microsoft.com/office/drawing/2014/main" id="{24CA2417-98D6-69A2-FB4B-CCFC79FCC77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5200" y="0"/>
            <a:ext cx="4876800" cy="20828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9CB55E5B-34EC-9067-5A19-03857C3BAE1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7315200" cy="584562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2C4DBABD-EAD7-C08D-13A7-88670FCA4DB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30213" y="2082801"/>
            <a:ext cx="1961787" cy="3566886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B260AAF6-F216-D49D-0749-1E134B07A12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8966" y="2082800"/>
            <a:ext cx="3021247" cy="22170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9395751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airplane"/>
      </p:transition>
    </mc:Choice>
    <mc:Fallback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74</TotalTime>
  <Words>0</Words>
  <Application>Microsoft Office PowerPoint</Application>
  <PresentationFormat>Widescreen</PresentationFormat>
  <Paragraphs>0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Aptos</vt:lpstr>
      <vt:lpstr>Aptos Display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Linda Karr</dc:creator>
  <cp:lastModifiedBy>Linda Karr</cp:lastModifiedBy>
  <cp:revision>10</cp:revision>
  <dcterms:created xsi:type="dcterms:W3CDTF">2026-08-25T11:43:51Z</dcterms:created>
  <dcterms:modified xsi:type="dcterms:W3CDTF">2026-09-03T16:24:35Z</dcterms:modified>
</cp:coreProperties>
</file>