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74" r:id="rId10"/>
    <p:sldId id="275" r:id="rId11"/>
    <p:sldId id="276" r:id="rId12"/>
    <p:sldId id="277" r:id="rId13"/>
    <p:sldId id="27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84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154E8-03DA-47A8-ADEB-FAFD2281F2F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93ECB-5475-4185-804F-4AACF8B53B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913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2D0657-BDFA-4E30-80AC-E7113012238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83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2D0657-BDFA-4E30-80AC-E7113012238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786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16FEF-D9F5-D205-E165-0233E502F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1D6D4-01A4-0219-7DD5-EAD52D84FA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8C1C9-1B82-AE38-A2C8-CA2E5CF10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B767-E05B-457D-9C6A-28ACA428E1F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E879B-2585-30DE-0EC6-BAE11826C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FF779-42A0-D49B-436A-487796B58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3FE3-152B-4147-B78F-7FB88520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74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3E80D-AB06-3400-AEE1-51C2D16C4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AB858-F719-60F4-225F-296D96886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45D92-48A1-2F10-C3DA-FF571B5C1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B767-E05B-457D-9C6A-28ACA428E1F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E84DA-7723-B350-27EF-CFA12CC2E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20406-4ACA-AF9D-D8F6-7580F0C3C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3FE3-152B-4147-B78F-7FB88520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103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5E07A-CA05-52DE-669F-F60A8F410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96D8DB-DE8C-4642-097D-040BA99AD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1E4EB-2966-C076-57E9-2557DEB14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B767-E05B-457D-9C6A-28ACA428E1F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B9643-883A-12F3-4417-90E2DBE4A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BE59F-F09D-09AD-47CD-69777668F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3FE3-152B-4147-B78F-7FB88520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8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257B7-775F-76A8-5160-BBDE3EB6B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8357F-30E9-3BA4-358C-CBAEDECBA3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D5B66C-E56E-40CB-8ED0-46D09D3E7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D760D2-F83D-D3BD-60A3-7A2668327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B767-E05B-457D-9C6A-28ACA428E1F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277A8-97B1-EF48-7CDB-583C3E146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07ABE-EDEF-0069-DA51-51C0B8C4E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3FE3-152B-4147-B78F-7FB88520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24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413F9-D912-47E0-765A-FD2DD308C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08E44E-D250-6489-48EC-884CBFFDE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7127AE-0702-DF47-F1B5-F1E8BE761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916733-CA34-7E83-C9F5-2C342CA6D7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C85D47-2DC6-6BE0-21AB-DA41C47330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A47980-736A-CDE4-8C3D-102FA41BC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B767-E05B-457D-9C6A-28ACA428E1F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35C3C2-EB10-C7CC-43D0-025493AE3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359E28-4EA2-8904-2AA0-09E4634DC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3FE3-152B-4147-B78F-7FB88520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807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53980-37A9-E65C-1C09-307C8ECC8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9C552F-94A5-3D52-6935-3FD41BE06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B767-E05B-457D-9C6A-28ACA428E1F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21E14F-2E4E-4539-EB2D-B05B22041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6DEE0C-C6CD-AB9B-FF60-DE56C15EF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3FE3-152B-4147-B78F-7FB88520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977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306B1-E13A-7D32-1DB9-B3475081C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B767-E05B-457D-9C6A-28ACA428E1F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BB95F1-37BB-A0EB-2262-BB2D8450B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1CCDC-8625-5511-3383-0F3695C52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3FE3-152B-4147-B78F-7FB88520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51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21E4B-1B2D-CC2E-CB63-45FEC23DA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2DDF4-52A0-53B5-D5EA-1BC09003F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C29D8-4AF4-EAFA-2274-CFD2A2DADD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26B2B4-CFA7-891F-3689-70A8CC8F1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B767-E05B-457D-9C6A-28ACA428E1F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5ADBE-67E7-C5B8-A9BC-C595D4038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7FF64D-6FC5-223A-3698-7359148AF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3FE3-152B-4147-B78F-7FB88520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915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84FC3-A0B2-9770-BC9E-9E189806F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06E6A9-940A-A296-AA77-5AE7188705F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1FC55-C225-41AE-1C47-BF4BCDB8C2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2F4DC2-DA82-DC9A-E7E5-C2AB60075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B767-E05B-457D-9C6A-28ACA428E1F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446BC8-C8E6-A1E3-4DCE-65B0B76DE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214A7-B69A-316C-6880-B7576FBF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3FE3-152B-4147-B78F-7FB88520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005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4BF57-DE12-2B88-5F2C-7DA8DB651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33C76B-3E89-D5B3-489D-24951E8521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CDB28-9360-C922-8B24-6896EEB49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B767-E05B-457D-9C6A-28ACA428E1F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2D178-64A5-6CE2-C5BF-B0D5AB3F9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8E5F9-B710-01CB-844C-D3411F99A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3FE3-152B-4147-B78F-7FB88520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839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F9378C-0E03-138E-B0A0-B16FA583C5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C14C11-325F-E1DE-BC24-F3DED83DD2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B16F4-53B7-85DB-4958-23C8E4A62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0B767-E05B-457D-9C6A-28ACA428E1F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1EAD0-3D3C-2222-A37A-96F9AD776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C4299-E2EB-FB19-C161-39B77BFA7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83FE3-152B-4147-B78F-7FB88520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639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5A6CB2-8200-70AC-08A7-54CF53930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57B47-1628-B239-288E-54BB5831D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FE8BE-F5F8-E8E6-E637-30BB53D318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D0B767-E05B-457D-9C6A-28ACA428E1F1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82F6E-7E74-9EDE-1E1E-72104FDEA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1917D-58E3-AA50-D511-F611E478BF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783FE3-152B-4147-B78F-7FB88520C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3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2575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0A8EDC-3257-9AFA-D991-C03AA5416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41058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6F4A6D-3EDE-FC38-92A6-17B591E5CD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-1"/>
            <a:ext cx="6096000" cy="41058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4C7E96-5529-AF9E-4FB6-C2413AD5DA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8" y="2748940"/>
            <a:ext cx="6096528" cy="41090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0A89EB-C15E-606E-6F9A-63CBCBF6D1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472" y="2745715"/>
            <a:ext cx="6096528" cy="41090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D8834D-B0F3-4E65-47BD-C1EF857625D0}"/>
              </a:ext>
            </a:extLst>
          </p:cNvPr>
          <p:cNvSpPr txBox="1"/>
          <p:nvPr/>
        </p:nvSpPr>
        <p:spPr>
          <a:xfrm>
            <a:off x="9720943" y="2079171"/>
            <a:ext cx="979714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XXXXXX</a:t>
            </a:r>
          </a:p>
          <a:p>
            <a:r>
              <a:rPr lang="en-US" dirty="0">
                <a:solidFill>
                  <a:schemeClr val="bg1"/>
                </a:solidFill>
              </a:rPr>
              <a:t>XXXXXX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E78B1D-29F0-AB36-8476-CA3DEBBCAE81}"/>
              </a:ext>
            </a:extLst>
          </p:cNvPr>
          <p:cNvSpPr txBox="1"/>
          <p:nvPr/>
        </p:nvSpPr>
        <p:spPr>
          <a:xfrm>
            <a:off x="9720943" y="4690872"/>
            <a:ext cx="979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FF0000"/>
                </a:highlight>
              </a:rPr>
              <a:t>XXXXXXXXXXXX</a:t>
            </a:r>
          </a:p>
          <a:p>
            <a:r>
              <a:rPr lang="en-US" dirty="0">
                <a:solidFill>
                  <a:schemeClr val="bg1"/>
                </a:solidFill>
                <a:highlight>
                  <a:srgbClr val="FF0000"/>
                </a:highlight>
              </a:rPr>
              <a:t>XXXXXX</a:t>
            </a:r>
          </a:p>
        </p:txBody>
      </p:sp>
    </p:spTree>
    <p:extLst>
      <p:ext uri="{BB962C8B-B14F-4D97-AF65-F5344CB8AC3E}">
        <p14:creationId xmlns:p14="http://schemas.microsoft.com/office/powerpoint/2010/main" val="1363450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C179A-B3F9-0C83-106B-024DF8C04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E79984-7D04-23F1-54FF-6A34ED4E46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24729" cy="39515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0F3C61-F754-68AA-EF20-E6A511AC9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729" y="0"/>
            <a:ext cx="6134773" cy="39515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E130DB-97F7-8C9E-DEBB-D8E728AF8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6486"/>
            <a:ext cx="6024729" cy="39515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0D660E-8F1B-88E4-D3FD-84EF9962C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298" y="2907450"/>
            <a:ext cx="6139204" cy="395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224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BBC93-A25D-C67A-0526-99C897929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F3B97E-CE05-BC77-B44A-133533780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771"/>
            <a:ext cx="6096000" cy="39982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50A8BE-BC74-2F78-4314-3976D692B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000" cy="39982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D75BC6-A78E-91DE-96AD-310E332B3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8" y="2858677"/>
            <a:ext cx="6096528" cy="39993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A75831-A417-56F0-00B0-6B32F1CBA6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2879384"/>
            <a:ext cx="6096528" cy="399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04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5B76B-44E1-1D98-0244-0DB386405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89129D8-6DF8-94EB-1ED2-1B66AF299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736" y="2950125"/>
            <a:ext cx="6096000" cy="39099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EE7831-B7DC-6845-1C8B-1103B97D7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096000" cy="39099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AE3820-4D22-0D49-7C21-AF3AA592E3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1"/>
            <a:ext cx="6096000" cy="39099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EFF4C7-2EDE-168B-0DA6-242489888B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50125"/>
            <a:ext cx="6096528" cy="390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599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04562-1E1E-5DD7-1B47-AA048BC40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61E3A7-A7D0-4CE3-92B2-2630A8554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503"/>
            <a:ext cx="6109317" cy="42046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FC3516-64DB-BFFB-A673-243734D02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360" y="2651395"/>
            <a:ext cx="6108721" cy="42066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3D6273-3F5A-8085-95F8-914BA3A0A7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472" y="2773326"/>
            <a:ext cx="6096528" cy="40846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23FE8F-54F3-3967-160B-6486CF98B2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476" cy="408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636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F3AAD-17B0-1CF6-779F-B508F8CA6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FFD4D6-F74B-1C07-ECAD-BDAB2815EE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098580" cy="39841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1AD370-D726-C90B-86C5-367D79DCB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1"/>
            <a:ext cx="6096000" cy="39841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956AEF-7786-780F-0F2D-AA76C0476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0" y="2873829"/>
            <a:ext cx="6098580" cy="39841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91A6F1-3BD9-861B-EEAA-08F118A656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1160" y="2873829"/>
            <a:ext cx="6096528" cy="398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915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1B60F-13B6-F099-71BB-B0AE6A19A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C7E1D9-00AC-8564-58C3-F725A780F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114" y="-573"/>
            <a:ext cx="9919052" cy="68220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388E27-A711-B389-B5AE-EE3FE466B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916886" cy="682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05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BF792-FBE2-9D09-9DC1-C4E92975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9FB0D-399E-BF71-E94E-9A54F1B04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380514" cy="68729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E880BC-A858-AD20-D7C6-73496C061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514" y="-14971"/>
            <a:ext cx="7380514" cy="687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105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8DC9D-6508-26E8-1433-37E690EA0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244C1B-26BA-31E8-AB25-685C5A605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287" y="0"/>
            <a:ext cx="836371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D7F328-89AE-3BFE-40ED-BFB4B28C03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363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280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97F9E-6038-E37A-0B51-913269688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79FF78-2B96-ABAF-F886-5C1F2A542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8979" y="-2"/>
            <a:ext cx="6384979" cy="68479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F1E724-7B5E-9BE3-0B86-B556AE203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063"/>
            <a:ext cx="6384979" cy="684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989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8814D-BEE1-CCA4-AC1A-9EF75D269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178A4B8-5AB2-2C43-B575-7160B5925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2" y="-13112"/>
            <a:ext cx="54023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E144F7-7BE7-BACA-9256-8B7A7B46AD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10200" cy="68645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7D8CF9-F6EA-B74E-48FC-D6EAC4347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-6556"/>
            <a:ext cx="5410200" cy="686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896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32F5E-D1EF-88D8-1685-8D464C834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BFC24D0-673D-A6DB-B1DB-FA5701655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600" y="35684"/>
            <a:ext cx="2786628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4B0EFA-B893-FCD9-190C-5DB02EA80A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373"/>
            <a:ext cx="2819400" cy="69293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F8B094-1A87-44AC-B550-AE96C8977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-71374"/>
            <a:ext cx="2819400" cy="69293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762692-D378-B74B-3342-D734B5A893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-35688"/>
            <a:ext cx="2819400" cy="69293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F0D1C6-E714-E0C8-4301-D9E4E25E88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-35689"/>
            <a:ext cx="2819400" cy="692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810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</Words>
  <Application>Microsoft Office PowerPoint</Application>
  <PresentationFormat>Widescreen</PresentationFormat>
  <Paragraphs>6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Karr</dc:creator>
  <cp:lastModifiedBy>Linda Karr</cp:lastModifiedBy>
  <cp:revision>1</cp:revision>
  <dcterms:created xsi:type="dcterms:W3CDTF">2026-10-18T16:35:26Z</dcterms:created>
  <dcterms:modified xsi:type="dcterms:W3CDTF">2026-10-18T16:36:45Z</dcterms:modified>
</cp:coreProperties>
</file>