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512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0C93BA-9DF8-03E0-02C1-8204906B424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9E07924-4A23-DC3F-A27D-DC160D81ACD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11BA52-D441-5677-A35E-F53B06F1A8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86CB2B-B6B7-487A-A8E4-09AD418D9980}" type="datetimeFigureOut">
              <a:rPr lang="en-US" smtClean="0"/>
              <a:t>10/27/2026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7E696B-ABAD-CE1D-F61C-D275545CE4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D57D9D-BC92-161D-83F3-40DF913A8A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586B6-781C-4D57-A9AD-4CA3E2EF84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35948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2DE279-5DE5-421E-8C09-63C101D01D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D77DB4-EDBA-1A5B-10D8-8651BEA37A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17C787-8A81-9129-0CD3-7A7FDA327D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86CB2B-B6B7-487A-A8E4-09AD418D9980}" type="datetimeFigureOut">
              <a:rPr lang="en-US" smtClean="0"/>
              <a:t>10/27/2026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1D3452-1C61-AD4B-DD90-5BC67546FC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5388A3-EF11-1CF2-7A61-A664EB37FD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586B6-781C-4D57-A9AD-4CA3E2EF84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02661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F65B7D-9B47-F6C6-7B48-80F7ED27BE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19DD403-9D6B-FCE4-3C29-7D677BFB04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8FDF36-9D2E-87BC-486F-E0B98B896D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86CB2B-B6B7-487A-A8E4-09AD418D9980}" type="datetimeFigureOut">
              <a:rPr lang="en-US" smtClean="0"/>
              <a:t>10/27/2026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47C709-D79D-2683-7129-A61DC7270B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74F587-357F-4F0B-E46E-4239782E29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586B6-781C-4D57-A9AD-4CA3E2EF84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98461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D0E435-EEA8-B5E3-0A9E-5F08008B00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5300CA-4ACC-8C1C-679D-746F80540B4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BC1037D-9FB1-DC2F-19DB-1FE41993A1B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B2A32CE-E30C-4044-2972-70E084ED68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86CB2B-B6B7-487A-A8E4-09AD418D9980}" type="datetimeFigureOut">
              <a:rPr lang="en-US" smtClean="0"/>
              <a:t>10/27/2026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66979E6-B250-DCD6-D652-6BC660A6EA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1D098DF-BF83-729A-B83F-2482561271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586B6-781C-4D57-A9AD-4CA3E2EF84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9032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694095-B6EF-F35A-79F0-408C04016F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0FB43EB-4FFB-38F6-A722-44304D36F7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89946BE-7A82-A1F5-1EF7-380307C66EF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92A446C-E83F-19D4-7F43-7DBE9C96763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B332C0F-FE48-6278-9C34-0CA24418658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934C5CC-7061-CFF9-8905-1817D69C28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86CB2B-B6B7-487A-A8E4-09AD418D9980}" type="datetimeFigureOut">
              <a:rPr lang="en-US" smtClean="0"/>
              <a:t>10/27/2026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ADBD54C-3347-D776-C615-96451403FB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4BB3FBC-7D5C-245B-F9D1-8C4C15EB42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586B6-781C-4D57-A9AD-4CA3E2EF84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23435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C06BD1-2C7D-CB2C-E8EC-A48A8D4AE3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E329460-EABA-F8E0-E9C2-41979FF4DD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86CB2B-B6B7-487A-A8E4-09AD418D9980}" type="datetimeFigureOut">
              <a:rPr lang="en-US" smtClean="0"/>
              <a:t>10/27/2026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04CD286-9956-D9A1-2FAE-5BF91E5808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5E4D8E1-D2B6-C32A-2016-54BB72BC55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586B6-781C-4D57-A9AD-4CA3E2EF84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56477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601D95F-829B-6AA3-EA45-7E3B554BA2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86CB2B-B6B7-487A-A8E4-09AD418D9980}" type="datetimeFigureOut">
              <a:rPr lang="en-US" smtClean="0"/>
              <a:t>10/27/2026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C4D182A-DE77-9725-6C2B-73CED6AC95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9C23EC9-3169-D32A-D154-724A82B08C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586B6-781C-4D57-A9AD-4CA3E2EF84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93638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D2BCF8-0550-E805-D972-414DBBED14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50F5F4-EA48-6A20-1CEF-73FEC0D4AC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D78A315-D9FD-3BCA-4B0F-7900FA60B7A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CCD537F-7806-8C69-1BC7-C0A4DBCF4E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86CB2B-B6B7-487A-A8E4-09AD418D9980}" type="datetimeFigureOut">
              <a:rPr lang="en-US" smtClean="0"/>
              <a:t>10/27/2026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0FB07B7-0043-36D6-70D5-9B7B263A77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6EFAED3-26D3-5613-E600-579B04D4F8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586B6-781C-4D57-A9AD-4CA3E2EF84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24720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7DA1A0-4FC3-C095-0DFE-0FBC78EB2E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7AFB36D-8B20-79CF-89F5-EF9921C99085}"/>
              </a:ext>
            </a:extLst>
          </p:cNvPr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DDAC676-668D-5F13-7968-7098B733FBD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B921230-B3E0-D567-F8DD-49418A7DFB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86CB2B-B6B7-487A-A8E4-09AD418D9980}" type="datetimeFigureOut">
              <a:rPr lang="en-US" smtClean="0"/>
              <a:t>10/27/2026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C5F04E1-F82E-F065-EDCD-AF5B7F5FE0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AD54307-82EE-6768-E164-AF573A15DF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586B6-781C-4D57-A9AD-4CA3E2EF84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15974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E8DB93-02B9-4C97-BA96-E0879F1803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AD7E3D6-8182-EFAA-2530-61240E8FD47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297921-B64C-1E41-F5F4-6A5EA6B395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86CB2B-B6B7-487A-A8E4-09AD418D9980}" type="datetimeFigureOut">
              <a:rPr lang="en-US" smtClean="0"/>
              <a:t>10/27/2026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F8C80B-6E83-7F92-CB9F-271131F2C8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3C8432-B293-C8FB-156E-F7E773650B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586B6-781C-4D57-A9AD-4CA3E2EF84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01206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6E586B5-3A86-616F-ED10-48663C71069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7712AE8-DEB4-050F-FA68-A6968DCEE54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EAC5CD-5E76-B25C-EB93-BEBB104B61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86CB2B-B6B7-487A-A8E4-09AD418D9980}" type="datetimeFigureOut">
              <a:rPr lang="en-US" smtClean="0"/>
              <a:t>10/27/2026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55B088-2C55-0C05-F734-88CF23F2F6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F3ADC7-04E3-2622-3CDC-A4F760D4EB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586B6-781C-4D57-A9AD-4CA3E2EF84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59111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BE18F52-8DFF-E31E-69E8-6BD3AA2C8E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347C1A8-2B33-8FE6-FA56-D5E092C220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2A7DAB-D04E-AA61-E483-1A3857A3C8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F86CB2B-B6B7-487A-A8E4-09AD418D9980}" type="datetimeFigureOut">
              <a:rPr lang="en-US" smtClean="0"/>
              <a:t>10/27/2026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4BE98F-A075-D712-2DBD-16C641DF614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9C522C-55E1-2A35-2777-E9CBD82B01C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58586B6-781C-4D57-A9AD-4CA3E2EF84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249460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4B5EBE8-3CB8-C875-AA15-2B70B90AD0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274" y="20048"/>
            <a:ext cx="11621451" cy="683795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46DD341-8439-3E04-F67A-896B63F46A5E}"/>
              </a:ext>
            </a:extLst>
          </p:cNvPr>
          <p:cNvSpPr txBox="1"/>
          <p:nvPr/>
        </p:nvSpPr>
        <p:spPr>
          <a:xfrm>
            <a:off x="9710928" y="1746504"/>
            <a:ext cx="248107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>
                <a:highlight>
                  <a:srgbClr val="FF0000"/>
                </a:highlight>
              </a:rPr>
              <a:t>XXXXXXXXXXXXXXX</a:t>
            </a:r>
          </a:p>
        </p:txBody>
      </p:sp>
    </p:spTree>
    <p:extLst>
      <p:ext uri="{BB962C8B-B14F-4D97-AF65-F5344CB8AC3E}">
        <p14:creationId xmlns:p14="http://schemas.microsoft.com/office/powerpoint/2010/main" val="11663016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F6D8EB-FF86-74A2-21AB-9CC0D9F26F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C6C50B3-74FB-5975-77EA-D76AD1EAC7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708" y="0"/>
            <a:ext cx="11530584" cy="6858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15780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0587F41-DFCC-B363-4A52-A6DF0E00B1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1800666-13FB-CFD8-DAA0-579140E998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34567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6D7732-30D1-B4C1-E2B3-C93F007132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4DA15E1-F1D6-6D60-A774-42E48678CD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30073"/>
          </a:xfrm>
          <a:prstGeom prst="rect">
            <a:avLst/>
          </a:prstGeom>
        </p:spPr>
      </p:pic>
      <p:sp>
        <p:nvSpPr>
          <p:cNvPr id="4" name="Arrow: Quad 3">
            <a:extLst>
              <a:ext uri="{FF2B5EF4-FFF2-40B4-BE49-F238E27FC236}">
                <a16:creationId xmlns:a16="http://schemas.microsoft.com/office/drawing/2014/main" id="{0D0356B5-D502-3CCF-F94C-35FC90CC5827}"/>
              </a:ext>
            </a:extLst>
          </p:cNvPr>
          <p:cNvSpPr/>
          <p:nvPr/>
        </p:nvSpPr>
        <p:spPr>
          <a:xfrm>
            <a:off x="4059936" y="1069848"/>
            <a:ext cx="1216152" cy="1216152"/>
          </a:xfrm>
          <a:prstGeom prst="quadArrow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90799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FD4C64-0EA9-EEBC-7277-599DFFA690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FF2AFC5-0CDB-6034-8096-03E0647BC0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468" y="0"/>
            <a:ext cx="10799064" cy="6861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87544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54A58B-BDB6-4A36-9FDC-9FB2917B45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55A78AC-DC12-982F-77D8-F29A7C03AE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044" y="4562"/>
            <a:ext cx="10725912" cy="68534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54079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1DE818E-803F-56A4-FD26-C293FBBA6E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B2AD370-83D4-262F-34FA-4CAD2D2168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112" y="0"/>
            <a:ext cx="11923776" cy="6875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14385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939BFF-F475-8855-E614-2EDD8F5DD4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35DD7B6-2EB6-D408-C445-1AD413AD34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828" y="64008"/>
            <a:ext cx="11896344" cy="6869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87496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3645CE-B620-8750-2C41-4579AD660C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41334A9-A585-1EE2-959B-AA8487D300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20954" cy="666597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5FF384B-23D3-AF55-9F50-F88F01D228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8493" y="0"/>
            <a:ext cx="2997507" cy="3016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29393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18CF31-CEF5-11A3-507A-741AC93E81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989F974-2DDD-CACB-9784-C8E8F7BD6F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13198" cy="6583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036492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3F65F4-3E44-A71B-F1D9-648E9601B0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4AA536E-139B-5C36-3DD6-273BD301EB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696" y="6031"/>
            <a:ext cx="10387584" cy="685196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9A7C4E7-0817-A6E8-5ABC-BCD11E0B45F4}"/>
              </a:ext>
            </a:extLst>
          </p:cNvPr>
          <p:cNvSpPr txBox="1"/>
          <p:nvPr/>
        </p:nvSpPr>
        <p:spPr>
          <a:xfrm>
            <a:off x="2155371" y="2873829"/>
            <a:ext cx="112122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highlight>
                  <a:srgbClr val="FF0000"/>
                </a:highlight>
              </a:rPr>
              <a:t>XXXXXXXXXXXXXXXXXXXXX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4EB13CC-8849-98F7-4B55-07B62390F0A4}"/>
              </a:ext>
            </a:extLst>
          </p:cNvPr>
          <p:cNvSpPr txBox="1"/>
          <p:nvPr/>
        </p:nvSpPr>
        <p:spPr>
          <a:xfrm>
            <a:off x="7629579" y="2056965"/>
            <a:ext cx="112122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highlight>
                  <a:srgbClr val="FF0000"/>
                </a:highlight>
              </a:rPr>
              <a:t>XXXXXXXXXXXXXXXXXXXXX</a:t>
            </a:r>
          </a:p>
        </p:txBody>
      </p:sp>
    </p:spTree>
    <p:extLst>
      <p:ext uri="{BB962C8B-B14F-4D97-AF65-F5344CB8AC3E}">
        <p14:creationId xmlns:p14="http://schemas.microsoft.com/office/powerpoint/2010/main" val="165697034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EA8D46-A5D0-A8DC-29D5-1392C8C43E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5684C9A-5C6F-BB76-B436-AB1046FA07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512" y="0"/>
            <a:ext cx="10408976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03F7D6D-1CCF-49AF-1689-B749DBE4A0C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94581" y="1603203"/>
            <a:ext cx="1170533" cy="103641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2581084-DFE1-EC1D-90B7-619C030758F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85909" y="1466043"/>
            <a:ext cx="1176630" cy="1036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910090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E631F9-4FE0-FE53-4B3F-02BB2B4A8A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9C39540-7897-3651-7BAF-A2FA4DF524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3456" y="0"/>
            <a:ext cx="8705088" cy="6873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75203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705D42-DD0E-F35C-A5D7-5415CD6B45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BFC2F1C-AB54-6EFC-BC18-927373A273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884" y="9684"/>
            <a:ext cx="8714232" cy="68483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179344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D7C1AB-3A70-F45A-D4CA-D68204313C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5B09891-C108-E85A-9FAD-A514AD9FB4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8028" y="0"/>
            <a:ext cx="8695944" cy="68662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781920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8FA6A5-2A8A-C7B1-8936-1B50129F0D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76013BB-537E-CBBE-7993-C89EAEF621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3255" y="0"/>
            <a:ext cx="8685489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28664A9-A590-EFD4-9FDA-BB574C2A14A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39005" y="798531"/>
            <a:ext cx="1176630" cy="1036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17286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3</Words>
  <Application>Microsoft Office PowerPoint</Application>
  <PresentationFormat>Widescreen</PresentationFormat>
  <Paragraphs>3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Linda Karr</dc:creator>
  <cp:lastModifiedBy>Linda Karr</cp:lastModifiedBy>
  <cp:revision>3</cp:revision>
  <dcterms:created xsi:type="dcterms:W3CDTF">2026-10-27T18:34:28Z</dcterms:created>
  <dcterms:modified xsi:type="dcterms:W3CDTF">2026-10-27T18:55:48Z</dcterms:modified>
</cp:coreProperties>
</file>