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7" r:id="rId22"/>
    <p:sldId id="276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76" autoAdjust="0"/>
    <p:restoredTop sz="88956" autoAdjust="0"/>
  </p:normalViewPr>
  <p:slideViewPr>
    <p:cSldViewPr snapToGrid="0">
      <p:cViewPr varScale="1">
        <p:scale>
          <a:sx n="66" d="100"/>
          <a:sy n="66" d="100"/>
        </p:scale>
        <p:origin x="62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1B789C-0245-4F67-9C57-AF9BDCEE980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0FB2BD-8D6A-4CDD-8823-2BE130976E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51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0FB2BD-8D6A-4CDD-8823-2BE130976E6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86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0FB2BD-8D6A-4CDD-8823-2BE130976E6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963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CBC31-486A-2E70-5BDD-56C6B54007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154A4C-AAE8-FD30-6C1D-585C7B2E85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58C7D-2A08-3BD4-B6D6-3087EAAD9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ECD6AE-A6A7-0742-3A3C-2E428F995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465743-802D-DF44-5574-7C29A57C6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60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F350E-78E8-28D0-0594-5FEA926B2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D91A9-7FF6-3213-0D73-2EB256C49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1C659B-B71E-204C-0A49-FECEC7B56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85D5B-7930-334E-FB0B-16ED708CB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DF0D0-86A8-5721-833B-365AF4362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45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D9F90-1C98-0474-837A-834EC700E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B56C83-AA16-4C94-5FB9-39BE186507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6A3C55-DE5B-9ABB-5004-99DEEDD5A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B686F9-BEB7-0E14-24C1-2FF3AF802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8F00-EB1A-90E6-82DE-CA3AD4BF0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2574CC-FC62-E397-B80B-FA69045EA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F9D40-0D4B-195F-3786-1335B6DC2F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8054AE-D70D-ED2F-4C14-051798E3E2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64CFB-2EAE-7EDC-8700-706496FDE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8991DC-EA6C-114E-4867-1176108E2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06B976-73F7-D0D1-A841-E1407A69B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679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CAF34-570F-D725-DC94-61257E918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810BEA-F52B-2231-BF3D-D859DC153C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EB4916-8BF4-9C09-4163-41A1DFFCCA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0F8720-F2B3-DC75-F37D-B0E1E0108A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9E068E-DA2B-AB1C-D7CD-10FCEADB08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D1BD86-8D63-8F76-496B-895B0456F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A3F1F8-84CD-39EB-2A22-47AE7AAD8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8E4FFD1-75D4-CACC-C250-E520E85F9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338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49D7D-6961-3904-DD7A-88A0CEF4B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1CFA07-73CD-8F51-66D9-64D121384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157766-476E-D034-D6B6-5634276B6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612777-F663-C5B7-002C-FBF54C8D3F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0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630B37-559A-AF0B-E90C-210A646C7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998FCF-6D3D-B0B0-FB41-57C815B35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4FE660-0266-A7EE-7157-F60DEF3C4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313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ACAB6B-63FB-D2E5-C7DE-83E6C32C7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32B02-DFAB-479F-682D-4EBD2666B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4A5DEB-E023-693C-5741-25B36013A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6FC0F2-81EB-6F9F-ABE8-5467C8710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280A9-422E-AB77-F953-2D05FE1D7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E829AF-0624-CF1E-4F6E-6B283E286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578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1C1AA-4316-320D-B981-A4E5CAB9AD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26C00C2-5302-9855-3F1B-C23D55C9A92C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FFB2DC-D48F-0136-B305-A45ACF8AA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8C1E2-F7C8-75D4-EAFD-4E91A6F18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AA771E-F87B-BC80-2F0C-5E26EB3FE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777F32-27E8-376A-EAD6-2D1753ABF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971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BD01C-91BD-EFBC-C867-0E5001EB4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DB6108-42D5-970A-B7E1-B9E5FCBB54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1690C-29D1-9329-5DCF-D3E670DFD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50D7BE-34CB-3877-0DEF-8D3138578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91C1A-990A-A5F9-0630-C3B517582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0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D02AA4-7CC2-EFFC-0494-CA9F67A704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094A22-8A71-B4DF-174A-E411FC6638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D40449-0F0A-0DE0-55A4-8EA5EBE68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F46512-E90A-9B3C-EA87-4A5034593B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961627-7831-17C9-D5CB-5E53FAEEE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01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8EE3AF-D920-CC0E-B587-3AF728094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D1E8E9-C40D-1117-4CBB-3AF876FEF9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821E0-776E-1761-8A53-6078A87E7F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ABA793-F5BB-449B-B3C3-C52E91721A38}" type="datetimeFigureOut">
              <a:rPr lang="en-US" smtClean="0"/>
              <a:t>10/25/2026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3F935E-92C8-8F76-D8DB-1A483ECFD8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ED922-A52F-395C-295D-9E862E80BC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BC8FFC-8086-4847-B02D-F48669A62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6864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43.jpe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2AD774-036E-5443-3C35-D3C95AF02A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6" y="0"/>
            <a:ext cx="10714008" cy="68875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B5D933-2F8C-78E2-EE80-403E5C07A4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330" y="3152761"/>
            <a:ext cx="749339" cy="5524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BB004B6-E1C3-D91A-9DFE-5E0019B3D4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94" y="-1"/>
            <a:ext cx="5357005" cy="54439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B58C8E4-B4B7-09A9-4ED5-DEFD0AD41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055" y="1616314"/>
            <a:ext cx="3005588" cy="23044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36FC84-7694-8755-14FA-0444446C7A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7415" y="1616314"/>
            <a:ext cx="3005588" cy="23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39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3EA63B-BF92-4190-30C0-EDB6C6592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061C65-963E-5AAD-CDC5-4B4C360DF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75" y="0"/>
            <a:ext cx="10662249" cy="6893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785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8234D-F695-CE99-77AB-858DA13E3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96AEC5-24F7-2534-2763-CF792487E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36" y="12054"/>
            <a:ext cx="11145328" cy="68459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6DC219-5CA4-9A13-419A-9877D1A15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36" y="1"/>
            <a:ext cx="5572664" cy="531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88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CEA5F-F14B-7EBF-45C3-0E5B4933A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59B10D-DD0D-F816-8615-78B4F81E2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21" y="-36515"/>
            <a:ext cx="11024558" cy="689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962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40F78F-F050-8759-8BFB-69E44FBB68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4FA465-21BD-E291-90A3-8C1574AB4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207" y="7061"/>
            <a:ext cx="9661585" cy="68509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B09BF8F-9103-88FD-C66A-67F6316C7F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5207" y="7061"/>
            <a:ext cx="4830792" cy="230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901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D878D4-0EAD-DF97-2CF0-9D0C430F3A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176A33-54F7-7D75-F939-7FBEF265CA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185" y="-24933"/>
            <a:ext cx="9937630" cy="69078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21DE9D5-984E-86BB-C530-684FD8F2A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185" y="0"/>
            <a:ext cx="4968815" cy="35529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D30F65-FBE1-0795-9958-FD21C0BA1E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4094" y="-24933"/>
            <a:ext cx="4830721" cy="34555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FBE92BA-4E56-3278-BDE1-75C00D8D59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8241" y="3428999"/>
            <a:ext cx="1786574" cy="13698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CB530CA-447B-ADC1-64B2-CA137E2016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3606" y="3428999"/>
            <a:ext cx="1001425" cy="767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652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18F7A-FE37-DD29-C9A0-307B84864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8C449F-B7F3-5D1B-16BE-D61C548FC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05805" cy="30882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4FF7AE-2C41-D98E-81A4-EAF6A740E4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5804" y="-1"/>
            <a:ext cx="6186196" cy="39283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B88312-B342-9531-783B-317657FC9E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76082"/>
            <a:ext cx="3005588" cy="23044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3C2E5E7-353F-B36E-C883-7EB0AD007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2901" y="2912890"/>
            <a:ext cx="3002903" cy="216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721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514CFC-6A77-1BDB-AB48-4054488EC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2F9431-1225-A04B-83EE-3C7751E53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87594" cy="39854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1A7E3A-F56B-73C4-80CD-5B2C06570E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879" y="-1"/>
            <a:ext cx="5308121" cy="68153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CC825C-D010-01AC-7296-A04C907D28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3798" y="42636"/>
            <a:ext cx="3440082" cy="355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379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4C0B5-6352-99D0-51E0-F3BE8554F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A6BAFD-507C-FB29-23AB-81BF2D9F8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34969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4FDACC-BA44-AA1D-EA80-4C8DEF2106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0"/>
            <a:ext cx="6096000" cy="392151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E582DB0-3CF4-9327-61D0-EFE703A3ED74}"/>
              </a:ext>
            </a:extLst>
          </p:cNvPr>
          <p:cNvSpPr/>
          <p:nvPr/>
        </p:nvSpPr>
        <p:spPr>
          <a:xfrm>
            <a:off x="7781026" y="-1"/>
            <a:ext cx="1330890" cy="168442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756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D87183-1D05-CCC1-3951-E6CD8C725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1A2ED5-1127-1C94-5C8D-1107B3AB7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940"/>
            <a:ext cx="5969479" cy="38908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C4FF75-0BC0-08A2-8E63-38E7DD2A3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478" y="-21567"/>
            <a:ext cx="6142009" cy="4037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421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9279D-094F-8615-6E4C-1C96A0E37B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7F0567-0CD2-4AC5-005F-126B88305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72996" cy="37661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A2B649-C7FC-3A2B-5175-AF92A9870C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007" y="0"/>
            <a:ext cx="6049990" cy="40148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863318-DEC5-1493-A783-682EA90D0C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0253" y="4298"/>
            <a:ext cx="2951747" cy="220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4055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BBE83-FB67-E5C0-26FB-AACA77B20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837628-A778-ED95-B7A6-CFE8A9E2B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42216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D9F595-3AF5-4F8B-E05B-E9948FF92B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0"/>
            <a:ext cx="6096000" cy="39901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9C34850-5395-DDDD-4D96-D07E1D8213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9942" y="2654260"/>
            <a:ext cx="292115" cy="15494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9207F0-6E4D-D512-410F-FFE32C0B6F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5998" y="0"/>
            <a:ext cx="2950720" cy="4203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325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287E69-0359-1E97-18B1-13F95AEBB0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0B8832-D580-F055-3E04-F5BAE8A96B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49" y="0"/>
            <a:ext cx="107677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288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DC1CA5-3E18-EBFE-265C-7EA687034E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6AE954-7598-D88D-E71D-9352B7885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42" y="-35409"/>
            <a:ext cx="10714008" cy="6928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79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4424B5-CE4D-08D1-8A42-0970C3659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DB8260-E672-78B4-0DB8-D9DC9169EC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51" y="8994"/>
            <a:ext cx="10351698" cy="68490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44ABEA-7F25-38B8-9B7D-9E8D39E80C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151" y="2248638"/>
            <a:ext cx="5278518" cy="38289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40D2B4-E8EC-BA9C-B3C1-845B61B64F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78786" y="1450490"/>
            <a:ext cx="2149118" cy="30994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5C9C66F-151B-5093-3DB1-BE5E0DFE467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8486" y="886338"/>
            <a:ext cx="1600300" cy="160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599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A3657D-D6EA-ECCC-A7AD-C5FB9AF51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99518D-14C3-5D2A-F03D-40D2F1955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27" y="88376"/>
            <a:ext cx="10472468" cy="68666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D9E8AC-74E0-C5EF-2A00-303AB78881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2598" y="3638636"/>
            <a:ext cx="1005927" cy="18766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49A7549-9293-3BAE-3008-A7B534AA53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767" y="3037532"/>
            <a:ext cx="508600" cy="8029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B65D0A-0CD5-9C2A-E76D-CD944104BD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97145" y="1020565"/>
            <a:ext cx="1837901" cy="141462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0C78220-8F6D-B37D-5BED-8CAD111DA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7019" y="2931438"/>
            <a:ext cx="1536754" cy="1180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0895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89E76F-88B2-0F02-214A-0F9515C761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C0D6DF-6EDB-2B60-61BC-B406FB673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56" y="0"/>
            <a:ext cx="10282687" cy="69269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575CF3-DE8A-2AA6-AB5C-C60DBB271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656" y="700844"/>
            <a:ext cx="1007976" cy="7718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A1071E-5E3A-6CA9-9A9C-CF7B8CC04E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705" y="1472666"/>
            <a:ext cx="1005927" cy="7742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4B9415-9C89-13E4-6F15-29DD1AB070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705" y="2244488"/>
            <a:ext cx="1005927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360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C997E-0952-78C7-EFB5-8E1A19376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A6F5AFC-6B94-A64E-7EE5-BEB92F065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271" y="14428"/>
            <a:ext cx="10403457" cy="6843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3227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DC76D-E018-B748-E99F-4ABD9CA5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4A0FF5-C15B-3E2E-1351-D8211FFBA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22" y="1922"/>
            <a:ext cx="10696755" cy="68560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09C28C3-A802-AFC4-2E11-1DBAB1713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8973" y="3020532"/>
            <a:ext cx="3004532" cy="383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1124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0CF90B-EEBD-ABE4-C39D-519742E07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E0930B6-847C-644C-B889-7AB18E794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147" y="0"/>
            <a:ext cx="10555705" cy="6846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E3EB86E-C730-F170-2205-99FF1EEB9E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395" y="1850351"/>
            <a:ext cx="3473571" cy="22095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E10AB8-F3F4-1FF6-C09F-DE8A5D0701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1709" y="4059864"/>
            <a:ext cx="1286471" cy="9850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F3012BB-8650-3AD3-50C3-8F2BB6E34D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4966" y="3505909"/>
            <a:ext cx="1666477" cy="127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120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36F4E0-0C5B-339F-C1B3-1C91E6B254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8E437F-CB58-5EB7-EC3A-398FB763B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684" y="0"/>
            <a:ext cx="10908632" cy="68862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F454D0-77B7-F8AF-5E6C-15B4BB975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684" y="1175549"/>
            <a:ext cx="1586857" cy="9479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420FAA6-5E24-FED4-B728-D5B62A44BF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4864" y="1014503"/>
            <a:ext cx="1064851" cy="8142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EA7709F-A3A6-5A6F-D3EC-F18556DF59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684" y="2115239"/>
            <a:ext cx="875205" cy="6692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41CB130-8B4D-62A2-6B2E-1A38BB81F69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1684" y="2787267"/>
            <a:ext cx="877900" cy="6706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DECD0F6-0207-EA30-2BA9-E81B9D312C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1814" y="1828799"/>
            <a:ext cx="877901" cy="814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8745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F4558D-6F5E-1811-759F-9326660E2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414292-B67E-B185-17CD-7D21F630E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60" y="-52880"/>
            <a:ext cx="10541479" cy="69108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33C5B1-1C2E-B0E4-6086-90CF7746F9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260" y="1183238"/>
            <a:ext cx="2950720" cy="224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2992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652D22-F49C-A804-1F3B-2DF421546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5EBDC9-98E1-C9D7-1CB0-95D320814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779" y="-8212"/>
            <a:ext cx="10074442" cy="68662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2DA493-59D1-D339-E265-28AC6F4358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778" y="-8212"/>
            <a:ext cx="5037221" cy="376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5998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78F95-6C8C-37DE-E3EA-C81205AB8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244E21-0472-5090-F4FA-3E9DC4BA23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442" y="0"/>
            <a:ext cx="10331116" cy="68666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AE8C1B-A94F-B9C4-EA64-AB37B3575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0442" y="0"/>
            <a:ext cx="5004532" cy="3743058"/>
          </a:xfrm>
          <a:prstGeom prst="rect">
            <a:avLst/>
          </a:prstGeom>
        </p:spPr>
      </p:pic>
      <p:pic>
        <p:nvPicPr>
          <p:cNvPr id="7" name="Picture 6" descr="Pumpkin patch">
            <a:extLst>
              <a:ext uri="{FF2B5EF4-FFF2-40B4-BE49-F238E27FC236}">
                <a16:creationId xmlns:a16="http://schemas.microsoft.com/office/drawing/2014/main" id="{34B6580E-6A6C-F66B-B6E1-80707318CF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510" y="2908452"/>
            <a:ext cx="5165558" cy="39495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9F34C4-9CCC-1C8A-1F3F-F99E198951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0"/>
            <a:ext cx="2893764" cy="29084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44B6A9-2613-64E4-ADB2-5C1662FE38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83510" y="0"/>
            <a:ext cx="3024028" cy="290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0347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</Words>
  <Application>Microsoft Office PowerPoint</Application>
  <PresentationFormat>Widescreen</PresentationFormat>
  <Paragraphs>2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Linda Karr</dc:creator>
  <cp:lastModifiedBy>Linda Karr</cp:lastModifiedBy>
  <cp:revision>12</cp:revision>
  <dcterms:created xsi:type="dcterms:W3CDTF">2026-10-25T14:54:30Z</dcterms:created>
  <dcterms:modified xsi:type="dcterms:W3CDTF">2026-10-25T16:12:02Z</dcterms:modified>
</cp:coreProperties>
</file>