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FD33A8-D5A1-F0BC-53C9-16D2009CB7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6335F3-8517-3184-F76C-450D276D71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56236D-8B87-476F-820F-81201B56A6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4B1160-1EB8-C5A5-4E2D-59BD4E07A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834FEC-DD9D-30DC-C2DF-8EAF3DB66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747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2E64A-A89A-B7F0-D027-7D2F3718F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517BE1-90F4-89E5-A76D-88393674E4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F09C95-F9E2-0C93-A6B9-42699E465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A314EF-23C1-0B92-2A9D-E7232FC07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9736AC-EC2E-59A4-EA00-B5DE08323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925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AA660-9FE6-CD7A-B9F0-BC792DE14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4DD2D0-9AC9-B38A-D6ED-891AE37942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77C943-4147-8FE3-A2E2-AA1413255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376D3E-F1A2-25DA-F83A-8970AE20D1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E98A8-83B2-EE21-199C-E8EE9E02B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9561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5925DE-D56A-9B84-EA66-A8C10DA9B6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BCA0DC-3C46-6CA2-CA39-F5F751DB2A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ED4D32-C123-93AC-B128-3FA0D1E58F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0704FF-2DDC-B92A-ECF2-C0506B275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13DD18-B213-3137-0459-596051D31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99AD5F-C4B3-7429-33B7-2470D39EA9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688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DBB38-02D8-4561-A56B-E186B5641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4D6F60-74E3-DD90-8621-703FE4C1FD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A643F8-D072-1400-737F-F9B0EF727D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522739-B3EC-11B0-2012-A31BA68CE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71CBB75-99BD-6DD4-64E4-B4C109FBB8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C092E1F-7691-A023-EDFE-562E93058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E32C66F-7078-CD7B-1AC1-D9469647B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4AD4CBE-CC2A-C911-7F62-109014B4AF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240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9BE37-7A96-A75A-32B0-27B1C18203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E24844-9A15-1CF3-8697-AF0166516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AF8367-1FD1-8FAD-38C9-7F0CF6D14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7EEBB9-3639-B3A9-ABA7-40200E524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875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6A4E76-AE7B-5AFC-52FF-98A3CBFA1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400A402-0E28-FB3B-A083-6866D86FD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482107C-D012-E469-15E2-4750644B69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4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62756D-D9BC-2B68-0B9B-E60405734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D375C-C746-70B1-8871-B7F28403C0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014832-54A1-8449-446C-EB18048965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3AF77-ACD9-19BB-7078-02A2E0F13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23065C-359F-7584-77B5-67E874E48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256354-C25E-D083-1992-361FBCEB66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438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3E743-902A-D887-93B7-8BAED31F0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529D5AF-9B90-1939-556A-A9E773AA71A4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9619CF-7854-C23C-546F-694E957BF8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6B2294-37E0-A324-4E94-E794CE77C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C4C705-03F4-CF41-1DD8-D820830E65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A3128-232D-E200-B727-635064D82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810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46C3C5-1C78-28F6-5338-BD3267E44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EA9220-40C6-A153-350E-5BD87E9E08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A24572-8864-43CF-DCAA-5B10A39E1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C8F310-B1F2-0DF7-E96D-5B676E9CF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F6FE17-FD6B-45A4-D6AB-691E40BD8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833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F47C5A-E4E0-A5CD-BFB6-E48BD3CD5AE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97EDED-65E7-E275-F2C2-5B724B86E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85E31C-FC25-E65C-B097-760B16724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D03CF-4B09-7B01-F78B-1600FD554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45B231-3848-1386-977D-34B232FDD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5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6B8D71-7486-0402-A342-046211BF7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CF539B-E12A-9C71-3DC1-B4C6EEAE39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2700C-D0BF-D395-A3FA-7FE6A90221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1001165-66E9-4262-86A2-60A9FF36D696}" type="datetimeFigureOut">
              <a:rPr lang="en-US" smtClean="0"/>
              <a:t>10/29/2026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338DBA-CC8B-8007-FCEE-8BAE803892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55ACE6-9F75-8E66-3F95-49EA7832A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08B3CA0-F405-4B97-834D-8F655E4048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4988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A91BFD1-EC01-8BF5-FF6C-9E3A68E9E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91424"/>
            <a:ext cx="12192000" cy="453938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49B705E-BC6D-A762-13CA-B6F28333AA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8386" cy="456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349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930B4-792F-EA67-2600-F4CB55F9AF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536B8F9-31D5-06C5-6EF5-E6EC9226C4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5472" y="1834461"/>
            <a:ext cx="6096528" cy="502353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E3C8B14-A9BB-ADD9-3A87-AE7DD4FA75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6126501" cy="38317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BD5261-51B9-CCC1-EC57-D291186DBE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1"/>
            <a:ext cx="6096000" cy="502355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77652F-5B73-9865-AC5B-77DFE3CABA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023284"/>
            <a:ext cx="6127011" cy="3834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820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8EB59-A0C0-759E-A287-1557BDB02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7499B0-89E8-C30C-62B9-F45A2C0988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3548" cy="4060371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5B33172-36F7-A642-F751-93C841B9C03A}"/>
              </a:ext>
            </a:extLst>
          </p:cNvPr>
          <p:cNvSpPr/>
          <p:nvPr/>
        </p:nvSpPr>
        <p:spPr>
          <a:xfrm>
            <a:off x="10131552" y="5687568"/>
            <a:ext cx="1563624" cy="26517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129F612-3B18-39AC-32ED-B193AE0529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1552" y="2819387"/>
            <a:ext cx="1585097" cy="28653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4344A71-8FF5-C029-A089-78A6D5B679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891532"/>
            <a:ext cx="12192000" cy="405588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9566E59-668B-3333-F057-4F9F930835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1552" y="5738352"/>
            <a:ext cx="1585097" cy="28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521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32CF74-D693-3411-E990-3629D6726B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59EABC-AB67-22B0-6E39-2A5F90967E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86959" cy="381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EBA747-0858-17B9-0DC6-4A89209507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3166542"/>
            <a:ext cx="12186960" cy="381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3094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19393-3C30-C677-C349-4B3DAA7E82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03314D5-58A2-DB18-3979-9108ADC303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9478" y="2486789"/>
            <a:ext cx="6096528" cy="437121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31C41E-2D0B-37B8-0CE2-BD7C5DD544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-1"/>
            <a:ext cx="6096000" cy="437019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EAA42B-5FE8-7C39-7E64-F225E32795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6119479" cy="332014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D9E1D9-6D1C-C355-DAB0-58C4A659D2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0"/>
            <a:ext cx="6096000" cy="43701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1B4A5F-67D8-05A2-2519-74338A5ACB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429000"/>
            <a:ext cx="6120914" cy="332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9773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A02BDD-F07C-EEF8-FBC3-381E1BB99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46FC3F-97B0-DA90-5F50-AA6F74444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6699" cy="35705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E695486-3AA3-7410-3F1E-0E0C7C3A2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699" y="0"/>
            <a:ext cx="12206699" cy="357051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AB94432-EECF-89E3-8416-4FEAD2CFE1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98" y="3289312"/>
            <a:ext cx="12192000" cy="356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2224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BAB760-0C99-60A0-0F47-FFDD28FF2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CA78B1-2A04-1509-FE46-C34121E9C9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14" y="-7295"/>
            <a:ext cx="11604171" cy="6865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7726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237876-F57A-E2D0-4EE2-FCD25323C6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2CCFD47-5D51-5FB9-C582-B48D40F5AA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43" y="0"/>
            <a:ext cx="11647714" cy="685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258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BBB83F-8C82-EA7C-686B-ED2656028E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BE94B5-132E-4051-D3C9-9675478CC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16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74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31D4CA-4854-78EF-FAA0-300CCDAF23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CBE301-A1E5-64B2-C324-1A1E629C99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4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0300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2CEE64-F96A-EF55-DE06-59D4FE2B94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B65830-1566-36BE-3B81-B8DA7E2C4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43" y="0"/>
            <a:ext cx="10733314" cy="6855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5398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23B910-FDC6-047E-8DEA-9C37E3F516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06C134-34FF-7351-EBD9-9ACD8BD91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28" y="0"/>
            <a:ext cx="10940143" cy="6873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839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A74520-A6B8-2F8C-336D-0E93BE82FE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AA8E6D-CEC4-9EFA-BAA3-BDEBA89C1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0644" cy="5736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1735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F20375-98AE-A9F6-0224-B4307CE55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A9BFC1-A401-9ABC-796D-58BC012E1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443" y="0"/>
            <a:ext cx="9895114" cy="6894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395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EB532-E473-4FF8-2319-70A44572B8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35F9F48-B0E3-7B03-B474-2DFE485DF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886"/>
            <a:ext cx="12192000" cy="661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699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C11488-49F3-F93D-9103-1EAAD8064E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7FE023-420A-5731-133F-B57A198A4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5314"/>
            <a:ext cx="12192000" cy="6994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1559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FEB193-A480-B3A0-84B4-479B019FF0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380BE59-0CCC-CF19-5811-AB87D50616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43" y="0"/>
            <a:ext cx="10657114" cy="6872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3512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FFDC3B-AE5D-E9C1-5B1B-56A3C17783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C44F0A5-ABA1-69C6-F1D4-DAB76EE205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85" y="0"/>
            <a:ext cx="9960429" cy="6864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528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7E246-30E1-4B24-674D-006BD6C265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C332B-43B5-0DE8-A527-79FD2D6313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2" y="0"/>
            <a:ext cx="11555695" cy="6770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4958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9B2BC-AB92-8998-0506-6D94B7E83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CC47C2-04AF-F27C-B038-A08A8B41F8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62" y="0"/>
            <a:ext cx="11499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5247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C9309-6F22-A6E2-7280-754C5FF11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51D6CB-50C5-8167-71AF-6804349BB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1" y="21200"/>
            <a:ext cx="11996057" cy="68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2474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CC3A3A-A53A-BD4A-551F-5F29F1849C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7FEEC9-0CBD-B73C-85C4-35CF7EF67D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74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2108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21062E-2059-515A-88E7-042E5C19F6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AD620CC-430A-2A9C-C864-75F5530C87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84" y="0"/>
            <a:ext cx="111662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2215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7C023E-BC02-026B-9BF1-74291EA6E7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0CEC00-6F21-1577-8967-FB72ACDD0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86" y="15080"/>
            <a:ext cx="11016343" cy="682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8769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0</Words>
  <Application>Microsoft Office PowerPoint</Application>
  <PresentationFormat>Widescreen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Linda Karr</dc:creator>
  <cp:lastModifiedBy>Linda Karr</cp:lastModifiedBy>
  <cp:revision>3</cp:revision>
  <dcterms:created xsi:type="dcterms:W3CDTF">2026-10-29T17:38:26Z</dcterms:created>
  <dcterms:modified xsi:type="dcterms:W3CDTF">2026-10-29T18:11:13Z</dcterms:modified>
</cp:coreProperties>
</file>