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58E07-C7C7-DEB9-5465-8C2D42FA5E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A2CB22-33D8-60AD-16FC-E40A4BB198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AC329-D362-6187-7966-A22DE6105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507C7-C635-910C-C398-763D897A5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A0142-3C1D-2C67-519B-99F5A2B9B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15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0FE99-51A6-9754-BCEE-7ED0F9670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F9E36-56F6-C592-321A-09DCF4207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1AF07-0C71-973E-0727-85159C812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4B3B5-0AFF-BC2A-FB01-E0190F522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13398-4332-93BB-839E-BD8BCA4A3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30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06456-2543-D922-6F91-D402173B4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4DC50-A329-B8B1-9819-66C935B8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C1E82-C8C3-C183-F5F8-E40CC6421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90021-80A8-57BE-8867-1AC42C85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FDB6A-07D5-0D9C-1ECB-78A73F32E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003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01D6F-0AC7-5951-39C6-CA43C2A50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EFDC7-BF20-43A2-1173-CE06C5964C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3EC77-9821-7267-5B20-D31185BD5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AFDD80-EFD5-EB38-0C2D-FBFA5203C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55A8D4-F1B9-9B41-26DD-04BE658D7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93E75D-89E9-1AE1-5BB0-06A10752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17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11CDF-04A6-8F8F-4DAE-951BADCEB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E83F09-3B38-12CC-E508-999F8D958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61A2B-B10D-D93A-B6BF-E6B643FDC8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A59DC9-8B4D-49BA-3CEE-1BB48C005E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E32380-D811-786A-45AD-EB56C68ED8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79E249-29C5-E315-6CCE-68D62E284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7F191B-728E-8A20-2D57-8C9E3C03B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956B5E-F444-9302-8A5D-E6C0B455C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4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ED4BB-9AE2-97F1-51E6-A78436E38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277515-33D3-E4F7-731D-9F90181F8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A0C7EE-BC13-3392-A14C-27FF1963B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1A9598-1000-273A-1C62-7C8B187BD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739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3E49B0-444E-A7D8-B1C4-76FD2664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45F227-84CB-590D-2C7D-0855219FB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DB8A02-F2E1-8039-8488-1F8D4E017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625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FFEA4-C9B9-C1C1-6EE5-722311BF7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95EA0-638B-E3AF-0B16-CCEEF3F043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7362E3-D6DC-04CF-6963-80AF9933D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B535F-04DF-396B-DEDB-6BF9C7C5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FCABC5-9560-FC81-3259-8E64B3645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B0D69-87D2-D2AD-E56C-31731C608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778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85DA8-E662-254D-BF6B-7EA145AB1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7F6BE7-4552-ACA2-15D4-150326DA5E68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D9B893-0DED-BD49-5288-AFDD46E8A1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7A4676-A3AD-D93D-CCC4-51DC18FC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F0E50-5EE3-E880-53A2-0FF0D9D9A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37CE11-652E-BC6E-6AF3-A5F058B7D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08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796D3-CCC5-70D9-E8BB-AB7BF5B74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6C10AD-9F03-A7FB-6300-8487BDDCFD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1C923-305C-3963-6063-3271DBB39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6C06D4-931A-B365-A159-C58E1E437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E7DCC-9314-6F9B-CB6C-7AC4F907E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939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B734B7-9C4B-8EFD-3260-F510ED1A44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AE5AB-92C0-DDD2-675A-75108B455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A7D4C-574C-F3BA-9249-869FFB622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2253C-F892-4FB7-A0B5-ACA7499C1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999D5-D03E-E618-2794-BC17A80F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26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5213CA-EDE8-6DF0-48CF-44FE0E527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A59FA-720E-1987-A262-097AC8EB4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98D5D4-261C-ADFE-8765-44B2B3977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C1346E-4153-40FA-9917-8D92D35C4603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EB31C-C41A-F39F-0229-5BAA837C3A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E7419-67DA-7A6E-F015-980F1AA37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12073F-3695-4C12-B8DB-4EE94127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2860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6F7395-FDF3-59D5-3A51-A4DA504D7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17" y="10886"/>
            <a:ext cx="11126566" cy="6847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554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07640-1CFB-9835-384F-1DCE744B8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221987-BAFF-801B-F664-686BDF552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71" y="0"/>
            <a:ext cx="9862457" cy="68748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17A237-56EB-C62C-07A5-26F2FF5A6D04}"/>
              </a:ext>
            </a:extLst>
          </p:cNvPr>
          <p:cNvSpPr txBox="1"/>
          <p:nvPr/>
        </p:nvSpPr>
        <p:spPr>
          <a:xfrm>
            <a:off x="8418577" y="2157984"/>
            <a:ext cx="370027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highlight>
                  <a:srgbClr val="FFFF00"/>
                </a:highlight>
              </a:rPr>
              <a:t>2025–Present (27-Year Prison Sentence):</a:t>
            </a:r>
            <a:r>
              <a:rPr lang="en-US" sz="1600" dirty="0">
                <a:solidFill>
                  <a:schemeClr val="bg1"/>
                </a:solidFill>
                <a:highlight>
                  <a:srgbClr val="FFFF00"/>
                </a:highlight>
              </a:rPr>
              <a:t> Bolsonaro began serving a 27-year and 3-month prison sentence at a federal police headquarters in Brasília. He was pre-emptively taken into custody in November 2025 after violating the terms of his prior house arrest by attempting to break his electronic ankle bracelet. His sentence follows a conviction by Brazil's Supreme Federal Court for a 2022–2023 coup d'état attempt, armed criminal organization, and related charges.</a:t>
            </a:r>
          </a:p>
        </p:txBody>
      </p:sp>
    </p:spTree>
    <p:extLst>
      <p:ext uri="{BB962C8B-B14F-4D97-AF65-F5344CB8AC3E}">
        <p14:creationId xmlns:p14="http://schemas.microsoft.com/office/powerpoint/2010/main" val="2002072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9BBD5-3722-D3BA-B272-3287BF01C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235424-4928-6377-B09B-A5669CF35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85" y="0"/>
            <a:ext cx="11103429" cy="686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31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08775-CE67-621F-BCAE-E2501740E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C62E8D-F9F0-3888-5EFE-8F5D2BCCA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214" y="0"/>
            <a:ext cx="9851571" cy="68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28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47A4B-896D-89C4-F69D-E106A94ED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684212-2029-FC00-2900-AC8F51FE4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58" y="0"/>
            <a:ext cx="11003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60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71D3-1FD0-B4B2-A95E-0C8FCCDEA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A10721-246A-43D8-2C06-2612EDE66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85" y="0"/>
            <a:ext cx="10341429" cy="686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351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9DF0F-3A17-5DBC-A87D-5CE83E888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5200C9-CB17-9225-BD61-323B301D8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6" y="0"/>
            <a:ext cx="10253689" cy="6835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79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37A01-150F-FFE0-877C-1EDD55EBD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BBAF95-F29B-062D-D014-9C0E52F3D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502" y="1"/>
            <a:ext cx="9757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61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7F2ED-ABD8-A9BF-1D38-FC9C4F2BB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A933C9-B0AC-8AF6-335D-D6C9F15A9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92" y="0"/>
            <a:ext cx="10695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13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B98E1-B144-ED6D-3489-7C26119CC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BA7C8A-3EBD-5202-272E-2CFC2AD70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32" y="0"/>
            <a:ext cx="102268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58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28F25-E759-071F-C792-F4DE3DDE4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F324AF-2CBA-84EB-C949-4D3B4CFE4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55" y="0"/>
            <a:ext cx="10822490" cy="682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136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A2BAF-7520-91D9-97CA-935012CFB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ED74B0-90F1-F65A-047B-D8685693B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48" y="0"/>
            <a:ext cx="1080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81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A66AF-0EFA-7648-B557-8AA0FC407A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DDE3D0-FE7A-7EB8-C544-9903F9044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88" y="1"/>
            <a:ext cx="10393897" cy="683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31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55D3F-2180-928D-C258-34EEE2CE4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82CAFB-60FD-4F1D-0C51-D9EE417EC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1" y="27937"/>
            <a:ext cx="10319657" cy="683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00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5E23D-21ED-8D15-E548-563C0D68C6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3A3C3C-8DAE-DA29-57CA-23A0B936A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28" y="-20117"/>
            <a:ext cx="10559143" cy="689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18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710DB-D2D5-E3BC-BD8C-F88B87F0B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B54850-9C01-6F18-9CE6-AF6EA17F2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52" y="-12077"/>
            <a:ext cx="10290247" cy="687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786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1C150-6368-D135-A733-22BA85141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4F9C5C-3FE0-AB7E-EFF0-D0CC36AAC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0"/>
            <a:ext cx="10744200" cy="686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66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1B3BC-0241-C781-C91C-82BEA21E4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3C16E-17C5-159D-C199-9CDF1C428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67" y="0"/>
            <a:ext cx="1045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08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4575C-1EB5-B2A7-BBE7-3112B28D5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C0DEA8-B4B6-FBAC-5193-ED65AA19E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46" y="0"/>
            <a:ext cx="10526707" cy="683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6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05577-C308-9469-BF54-47AE41372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F98324-4F12-75C6-8B98-7F15CAA03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92" y="0"/>
            <a:ext cx="104994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11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2C549-B57B-C1B7-D8C3-243324519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37E12D-B737-B080-4B2A-FD149C4BF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57" y="0"/>
            <a:ext cx="1068148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9B56F5-E761-53D7-B104-ECF2B748082E}"/>
              </a:ext>
            </a:extLst>
          </p:cNvPr>
          <p:cNvSpPr txBox="1"/>
          <p:nvPr/>
        </p:nvSpPr>
        <p:spPr>
          <a:xfrm>
            <a:off x="6949439" y="2665532"/>
            <a:ext cx="18759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50"/>
                </a:solidFill>
                <a:highlight>
                  <a:srgbClr val="C0C0C0"/>
                </a:highlight>
              </a:rPr>
              <a:t>_</a:t>
            </a:r>
            <a:r>
              <a:rPr lang="en-US" sz="4800" b="1" dirty="0">
                <a:solidFill>
                  <a:schemeClr val="bg1"/>
                </a:solidFill>
                <a:highlight>
                  <a:srgbClr val="C0C0C0"/>
                </a:highlight>
              </a:rPr>
              <a:t>135</a:t>
            </a:r>
            <a:r>
              <a:rPr lang="en-US" sz="4800" b="1" dirty="0">
                <a:solidFill>
                  <a:srgbClr val="00B050"/>
                </a:solidFill>
                <a:highlight>
                  <a:srgbClr val="C0C0C0"/>
                </a:highlight>
              </a:rPr>
              <a:t>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911418-3D64-43D4-9DE5-2D759FAB8A92}"/>
              </a:ext>
            </a:extLst>
          </p:cNvPr>
          <p:cNvSpPr txBox="1"/>
          <p:nvPr/>
        </p:nvSpPr>
        <p:spPr>
          <a:xfrm>
            <a:off x="7398230" y="948297"/>
            <a:ext cx="1617754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chemeClr val="bg1"/>
                </a:solidFill>
                <a:highlight>
                  <a:srgbClr val="C0C0C0"/>
                </a:highlight>
              </a:rPr>
              <a:t>Five_</a:t>
            </a:r>
            <a:endParaRPr lang="en-US" sz="3000" dirty="0">
              <a:solidFill>
                <a:schemeClr val="bg1"/>
              </a:solidFill>
              <a:highlight>
                <a:srgbClr val="C0C0C0"/>
              </a:highlight>
            </a:endParaRPr>
          </a:p>
          <a:p>
            <a:endParaRPr lang="en-US" sz="3000" dirty="0">
              <a:solidFill>
                <a:schemeClr val="bg1"/>
              </a:solidFill>
              <a:highlight>
                <a:srgbClr val="C0C0C0"/>
              </a:highlight>
            </a:endParaRPr>
          </a:p>
          <a:p>
            <a:r>
              <a:rPr lang="en-US" sz="400" dirty="0">
                <a:solidFill>
                  <a:schemeClr val="bg1"/>
                </a:solidFill>
              </a:rPr>
              <a:t>0</a:t>
            </a:r>
          </a:p>
          <a:p>
            <a:endParaRPr lang="en-US" sz="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567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B51A4-802C-B897-D061-F0B461C6A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FF2C79-529A-386A-8CBC-F8BF3F063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75" y="0"/>
            <a:ext cx="10590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30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0047C-9353-CDF7-7BE5-A2FCF3A87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96FFA7-34DC-CA09-1EB6-8BF65144D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3" y="-39806"/>
            <a:ext cx="10110887" cy="689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545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43F72-107F-55A2-D6F5-9A65784F0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A55AA9-C781-9CB7-BD97-B774E49E1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" y="0"/>
            <a:ext cx="10450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3010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4FCF2-B7F1-87DA-B1B2-1FD2EEDF9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B16B1E-217E-C8BD-745E-54A453B4C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8" y="0"/>
            <a:ext cx="11364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058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E3E68-8682-355F-FD2B-7A40A5903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A284BA-7158-62CC-DE1A-7429B9766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33" y="0"/>
            <a:ext cx="114083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594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9C59D-2508-7E7A-9772-5B6BEFA64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A404CE-4968-450F-5BE2-F73DA6272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70" y="0"/>
            <a:ext cx="9987259" cy="694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214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F5789-7CCF-C0DE-1094-24A272B67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13F99-CE09-95DE-A15B-D9E72108E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6" y="0"/>
            <a:ext cx="101141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558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75F670-24BE-1A1E-A812-5940A6984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68D90A-0159-D55F-F9B9-365598B0C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71" y="0"/>
            <a:ext cx="10184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561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9F163-4A59-AF04-717B-9E8303C26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6E26EC-F31F-4E03-7D06-F44CF9B16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57" y="28400"/>
            <a:ext cx="10069286" cy="68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295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E7B54-225B-E79A-268A-0F7A4C3DE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18DA97-858F-2105-E630-CEA3C89BD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1877" cy="635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7979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4E708-E5BA-5C27-7F13-2CFBFF245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44E184-9084-465B-A806-BCB470E8C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46058" cy="63790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92E252-FFE1-D390-550A-6891DE694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057" y="-2"/>
            <a:ext cx="6112407" cy="5586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0337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DA5F08-CDC9-D79D-CCB9-826AD85F2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032644-3C64-BF91-B154-B695C4853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1516" cy="552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21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83</Words>
  <Application>Microsoft Office PowerPoint</Application>
  <PresentationFormat>Widescreen</PresentationFormat>
  <Paragraphs>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8</cp:revision>
  <dcterms:created xsi:type="dcterms:W3CDTF">2026-10-26T15:40:29Z</dcterms:created>
  <dcterms:modified xsi:type="dcterms:W3CDTF">2026-10-26T18:10:32Z</dcterms:modified>
</cp:coreProperties>
</file>