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68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0BFB4-5DA9-81A6-1DB7-0F95567F24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C12D9D-6FF9-7CC7-1A01-F016111D80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D4846F-BF25-1387-A01C-AD2A8DF4A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ADB8-6E5E-4EA2-8D14-4CBFB776289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29E6B1-67D4-472A-DD08-DC45861B3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E72A6F-7511-8D68-FDF0-4E4F16561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A26C-BE6E-4FDE-A469-64FC6A429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625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E1E70-2244-49E9-11B0-B053C150A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0CA9D4-02C5-D94F-96DC-4072244CF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357598-FADE-A6E7-EC9C-8067A3786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ADB8-6E5E-4EA2-8D14-4CBFB776289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9E0EF-58B0-D804-DF3E-1CE7A9AD8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F148C5-6388-6953-5AA3-80C400516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A26C-BE6E-4FDE-A469-64FC6A429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276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46397-E266-5427-DB7A-24BF268BF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72117D-B74D-4115-7118-E4FF4776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82F465-0EF0-3892-B22D-381F50E38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ADB8-6E5E-4EA2-8D14-4CBFB776289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0CF49F-8AAC-8534-0E90-6AF869358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BD155-F6AF-4F76-7C09-61A503479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A26C-BE6E-4FDE-A469-64FC6A429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520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48EE-09B4-FDEF-52DD-D9FF84656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0858DD-EE85-1A84-8EF4-658E12E1E5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E5F8FE-204B-C13D-1168-A21290D601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90970A-CC27-3AE0-4A0B-A988AC90E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ADB8-6E5E-4EA2-8D14-4CBFB776289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7067FB-BB2B-F8BA-D441-449949C70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FB18A6-3C2F-734B-4E37-5ED862190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A26C-BE6E-4FDE-A469-64FC6A429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697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FF44FA-C851-5115-4597-77A0F8984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D8009-BA73-BBCA-AE44-0E47D76D0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B24FFA-8593-CBBA-1479-B29A7AC24D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5D6264-C4C1-A042-8ADA-DA25ED9CE8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F17272-22A5-6588-CC3D-340C22AE8E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7E5320-DE51-C4AA-59F9-44933023F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ADB8-6E5E-4EA2-8D14-4CBFB776289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9DCADE-6A99-05F1-7D06-68A26CA61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A38235-8729-7D9A-BA98-895071022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A26C-BE6E-4FDE-A469-64FC6A429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470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D7AB8-08CB-EEFF-C81D-7CAD8E828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0E3D8B-5801-137E-D85B-296804701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ADB8-6E5E-4EA2-8D14-4CBFB776289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7B5FD7-AC91-47C2-91DB-6E12ABA5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08E71D-C9D7-38F2-3508-86F0FEF97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A26C-BE6E-4FDE-A469-64FC6A429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500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D6E23D-C370-1204-6B57-A05902886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ADB8-6E5E-4EA2-8D14-4CBFB776289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AA8FEC-74A0-DC6B-2192-217F5F634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3C67A0-1C7F-BE03-0DC1-55B32050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A26C-BE6E-4FDE-A469-64FC6A429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642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E4F68-4A69-BAD8-C03F-8AB1C4C53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24CF8-0C94-6798-1656-315AC8D03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D445CA-1E27-41FD-7935-883AE753EC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278991-F137-7329-CF70-F6369C28B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ADB8-6E5E-4EA2-8D14-4CBFB776289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2A9A87-2EAC-809C-F816-57F81BE4D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761072-5FA7-46B8-7F4F-089A4AC59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A26C-BE6E-4FDE-A469-64FC6A429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133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B1754-08CE-A053-872F-5EBCA6FC6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AE29E5-4730-FC15-D8C2-2EA749BF8925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225B1B-06AF-37F3-E47B-DACB3AE35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6A1501-E245-C93A-9E31-E6B21E413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ADB8-6E5E-4EA2-8D14-4CBFB776289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9DCB6-F95A-4B59-D18E-39FD6692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87BF9E-7CA7-AE5F-579E-582D407A4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A26C-BE6E-4FDE-A469-64FC6A429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258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A1BA5-BDDB-1258-C531-B29246F12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CB3F19-986A-6E0B-55E0-868FD395A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6C18C2-C5B1-2129-F2AD-96DC87B0C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ADB8-6E5E-4EA2-8D14-4CBFB776289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06A2D6-2351-CBAA-2331-E99DD04FA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19AF8-240B-8894-4AB9-BF61DA8F5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A26C-BE6E-4FDE-A469-64FC6A429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294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3173825-0AF9-5364-7BC3-1BBB6993EA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27A585-2CC5-5568-C613-46839C4C98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14652-A90D-2BDA-EB0D-809FFB27A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ADB8-6E5E-4EA2-8D14-4CBFB776289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162F4-42D6-FE8B-551F-665468C88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4F70BA-9762-624B-AB63-30D31BF10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A26C-BE6E-4FDE-A469-64FC6A429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812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A87B2F-2BFA-0A44-E9F9-E0211DADE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4E619F-6820-CCC7-6574-0985752FCB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EFB45-28E6-5F55-73AC-23FDC851C3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23ADB8-6E5E-4EA2-8D14-4CBFB776289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63413-329E-0B51-4267-191BB09958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37D9C2-324D-67FB-014A-AD0C16F84F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C1A26C-BE6E-4FDE-A469-64FC6A429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324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6F62FD-5D20-6C9E-C5E0-B8ECDAB95B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692" y="0"/>
            <a:ext cx="4877223" cy="20789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1AD1C5-BAA8-BD43-7B3E-1E478ECB0F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32692" cy="58782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575B5B-7D7E-5F6E-2545-CF23106BA2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693" y="2078916"/>
            <a:ext cx="4274890" cy="359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365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06C6A7-29C5-E760-0697-A4823AEF3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AD34F9-28A5-8700-354A-FF51D68C05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692" y="0"/>
            <a:ext cx="4877223" cy="20789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EABD974-EA2F-82ED-4E64-33D2C2565A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32692" cy="58129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82BE2F-217E-AEAA-84E9-BF0AF47AE1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692" y="2078916"/>
            <a:ext cx="3617456" cy="35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099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2832F-6A39-118A-6547-C0A1E12DDF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406731-D79F-2357-CF62-AD24A3F000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692" y="0"/>
            <a:ext cx="4877223" cy="20789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9DF8229-47FE-B7A6-D22D-24B785DBC8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32692" cy="58129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105EF0-C984-E15F-75C0-298E0CFAD7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874" y="2139883"/>
            <a:ext cx="5054860" cy="257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94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2A4B03-846C-0601-8544-1A940411C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16B63F-84C9-78D0-10CA-CD4A7D0A5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692" y="0"/>
            <a:ext cx="4877223" cy="20789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BA94F87-DCF4-038D-78B6-B585E82CBF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32692" cy="58782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936C975-307C-BBA0-E887-12575904FB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106" y="2078917"/>
            <a:ext cx="4729001" cy="349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087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A7A688-704B-06B0-7C2D-A4B8D4CE1F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BA9F15-D101-5E70-8321-71CDE69B41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692" y="0"/>
            <a:ext cx="4877223" cy="20789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B595EFE-3490-2505-330F-F7918F1E77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32692" cy="57585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42ACBC-26C6-1B90-DD0A-77D93ABDF4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338" y="2158900"/>
            <a:ext cx="4470908" cy="3425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41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D56E0-6632-AD25-6E28-80176FBDF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A4EA5E-D486-4C05-9A53-1B15890698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692" y="0"/>
            <a:ext cx="4877223" cy="20789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59CD7E5-3E3B-B3F4-323B-262F725A1E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32692" cy="57041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793A77-8A17-7119-B103-44D19ACEF7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660" y="2078917"/>
            <a:ext cx="3256589" cy="349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117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889653-95C9-4C3A-D785-8D1BDA18DC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E92061-D94A-DDDA-5DEE-7F11DD5CD2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692" y="0"/>
            <a:ext cx="4877223" cy="20789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2DC4D8-2926-9A3E-45AF-3D27DC8A3E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32692" cy="5791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5F3673-91D5-1CA6-001A-622D83ED2A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044" y="2078916"/>
            <a:ext cx="4091014" cy="353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24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309CFD-933F-E340-88ED-682C3A092F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3E7D3F-ABC3-4486-7F86-A4AE261F5F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692" y="0"/>
            <a:ext cx="4877223" cy="20789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849DD7B-BA39-B4C5-05AA-891585E431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32692" cy="582385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7C4710B-02F1-CBF3-0DC5-F466126EAF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692" y="2078916"/>
            <a:ext cx="4107669" cy="336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272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Linda Karr</dc:creator>
  <cp:lastModifiedBy>Linda Karr</cp:lastModifiedBy>
  <cp:revision>4</cp:revision>
  <dcterms:created xsi:type="dcterms:W3CDTF">2026-10-21T16:44:41Z</dcterms:created>
  <dcterms:modified xsi:type="dcterms:W3CDTF">2026-10-21T16:54:12Z</dcterms:modified>
</cp:coreProperties>
</file>