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56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150EC-3264-761F-7328-0B85728950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8245B8-C1F3-C095-3F73-B5F8D3640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0B749-A2D3-9192-F4E6-7088D3E67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7868F-6CC5-02FC-CA65-064C86AB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92A8F-AA6E-7325-A2AE-7B8AA465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2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A57FE-742C-5BD9-1E49-EE4643045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3FB7F-435F-D777-A364-EF992709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FDBAD-B3A3-4915-21A2-82701E9F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CBEA7-0C74-68D1-5D5C-D17C74AF5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AF51B-D47C-0E8C-DFCA-4EB22C03D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8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E088-0930-072D-C8E9-829DFA74D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E5B72-29ED-EE12-ACB5-0D7475E8B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ED767-5EAA-6DBF-0C2D-16D2C4FFA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2BE11-E88A-F20B-B57A-82992CF78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682E2-8EA4-C8E9-F3A3-1BD743FA1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36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77A48-7390-0CF1-0A00-2EB486D2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90B0A-D25E-8BF0-D6F4-FFCEF66D0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55901-0698-A774-A16D-C85B38B34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C5802-3DFF-2C8D-9168-F9C95A2AF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2C6B69-D5C0-AB5B-5DDE-6BE9A7AD0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F4A526-1A20-E33D-5261-22A2060F2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1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69A97-5E1B-893F-CCB7-7ACBC43B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6CB8F-3A7D-BA53-5EDC-5ADE8B2B1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1EB3D-B5E1-78AC-CD08-43936DA4E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9DF7A2-04FE-CBE9-2B02-629E626F7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558BD-CBB7-262C-B5C3-992B7755CC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8E90-92CB-A455-A3CE-7E64A1D8D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E77837-C65C-A470-3DCF-3B2E602CF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862986-5FDB-F7F5-A659-148F74EDB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8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22DD5-8D4F-2F99-93F3-7F313E33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B1A52B-2D59-7141-5EB4-3D5FCBE1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2A84F-6715-716E-A7A6-9412582D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08F716-5281-A303-06DA-9764674B0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23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6B63F-6D23-C0AD-97CC-A16451DBF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39FA88-8940-C8F9-AB33-5F3E3F323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F487C-0FCC-4953-2622-31762C376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7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3FF5A-5AF5-5BA8-FC7D-889ACC25E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E227A-D879-8A5A-F821-6FD1664C7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63A16-480B-5816-EC81-5DDAF8F80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E5EA0-1FF0-154A-EE73-380D6B001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0DCA0B-DA67-B1B7-1BBC-95AD36159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3A25AA-06F5-7AA7-15DE-41D6157FE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A95AD-E624-8BDC-044A-08774CBA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F2535-DAEE-C196-AFE7-C386481B696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3B3CF-8E94-91FB-C742-243C32EC4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163C85-D8D3-A28F-903A-A4962A81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50860-7F40-C9B0-3129-346A33B25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B35A6-FCE1-B55A-8842-5862E8A5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33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61382-AD63-E5C3-7B0D-144AF9704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780709-5448-9B64-F09D-CBC19B90A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EC96E-BBD0-13C5-AAAF-9728A3D8F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D0025-6CA3-AECD-29BE-0D7A4929E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A29E32-3529-B6F6-156B-0C7147A5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34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27B8A3-6BE5-5952-D085-3118A8633B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C3DB8-B07F-0E98-2833-0FDEFF500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0200B-43DD-43BF-41A5-79E03C20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9C644-1E62-CB45-A815-77D810F9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3B254-AA2F-E05E-C8CA-737022F35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38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207862-697D-CAEE-7024-A174E370B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C002D-A715-72E1-8919-F091F9B87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2B1BBF-C0F5-6128-003A-CD1ABBB3A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8FBC9D-211C-4B88-8577-57C9DB228E7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1CFE4-A08F-2653-BDC6-F67CF075AC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FE262-A7F4-EE22-6C9A-F1C0E3586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49E5C6-230D-4F07-859B-1277660BB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69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30A2A5-BEA7-9E96-E858-E1E58CF25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70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679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94F755-CFBF-1F41-2B2B-765E3EF63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644608" cy="60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7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66657-80A6-6F34-6B8F-2693C8C0A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CD7E58-C2E4-6198-37A3-4E6813754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0"/>
            <a:ext cx="12192000" cy="598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57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E8DF9-ACCB-6FF3-D13C-3F15CCCC1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680E85-5F17-70B0-282E-11058DACF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58" y="0"/>
            <a:ext cx="11440886" cy="590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16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C7609-6690-0CD2-7F46-BD3C19978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CC008C-0D54-00AB-B271-D310128E5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058882" cy="591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51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2642D-9582-C08B-3507-77F5150B9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626837-EFA6-C963-2143-1CDE8BF264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28"/>
            <a:ext cx="12366171" cy="573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74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6CFBA-5303-4618-BAAE-A21AAA34D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FC00E5-C708-F696-A915-A1722D2E5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9" y="0"/>
            <a:ext cx="11266714" cy="587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52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7B818-1AA9-A7E0-7676-9985B1126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942DC1-E3FB-0DF0-B2E0-BB65AA0B8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" y="0"/>
            <a:ext cx="11713029" cy="600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17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8A76E-11C1-76B6-D9CA-89BF41A0C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DBB244-C442-B215-57ED-45CB2E319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9" y="0"/>
            <a:ext cx="11832771" cy="590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83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B05E5-A340-FCCA-3A24-5175584B3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64346E-2697-F975-AEB2-D00E81F31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2332" cy="522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401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7AA50-66C0-516B-985A-0DAF1009E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3FC6CA-8D76-EE91-63A9-18C808A14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" y="0"/>
            <a:ext cx="11571514" cy="58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822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72959-02AF-347C-0F3C-9BBD4B7EF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22CC68-8F77-6717-4335-9109B8197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8200" cy="580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223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1A0FD-9E58-526F-B3A6-A193C93F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140612-36A2-2EFD-23A3-4022451C3D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660086" cy="591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02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50542-ECD3-C315-D590-21DA614D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2917F-73C9-E98D-4154-C3AD408D2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00936" cy="523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87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CC13E-1A1F-D385-8BAD-A29BE1F8A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F08D5F-CC14-3D6F-7CCD-B506258ED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" y="1"/>
            <a:ext cx="11536254" cy="562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30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992E8-2677-0DEC-CE3B-DEBB8A47B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F8A858-B790-F415-95BE-18909FD48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31485" cy="58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24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E267E-CAC4-8C66-6CDB-C75D1A090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5D6C43-6CD5-21A6-4560-E23EAD513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" y="0"/>
            <a:ext cx="11577376" cy="573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64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2B0C9-8ABA-466C-6625-029D31A2C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89EEDE-D509-7270-29EB-ADF4FE779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2133" cy="566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50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45AD3-9D99-8B33-8A3E-E107AAAD8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C9E757-9103-A8B4-0EDD-679C9D140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62246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887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B8DB1-483F-DDC9-24E0-3E91EEC66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835FF7-4E5A-9088-6E7A-A4FA6872D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10" y="0"/>
            <a:ext cx="11845290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77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A1279-FDCD-4E03-EFA2-B7FAD5204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C55F2-6993-C675-86CB-C96228B9A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8455" cy="555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58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BD125-6E1A-4E3E-C2C9-7BC930E38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DD41E-4428-0E6E-83DD-8FB489537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52062" cy="535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73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9C611-D493-ABDA-D0A1-F84204717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274B6A-390C-D44D-D87E-224FCDCDA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67441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11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2992C-9BE7-251D-E138-CD7C7363D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A69E67-23D3-2032-93E7-357B9233B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" y="1"/>
            <a:ext cx="11604171" cy="562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81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9F891-EC64-3939-5664-C3068C97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746C6C-8B2A-4AC9-576A-FBAA14DDE6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0"/>
            <a:ext cx="11444886" cy="566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25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289A1-85D5-56FB-9A3C-931674E81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B83D19-60CA-9372-7FF8-60A84CD85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40757" cy="546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12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1BDEC-71A0-B9CD-1CE5-779F6BA1B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A356B-AFE1-4012-B9C3-C59A55DA9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0"/>
            <a:ext cx="11440886" cy="593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804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972B8-1702-BECC-2EC2-DC0CD9FBC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B05D2-A4C6-273B-9B7F-6847049099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55096" cy="600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219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9DD1D-AD14-FBF6-98FA-8CC62B8DB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C928D-2616-974A-9459-61C4F00A4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477034" cy="56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59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6608F-1CC7-80F7-8E65-9C6AC277D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9E3082-3560-6C6C-3D97-A7C9B3FDA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24" y="0"/>
            <a:ext cx="11785776" cy="595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51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969A6-20FF-861C-8E63-50016AC06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6636CF-F580-2567-D90A-849D530B6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12328433" cy="570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70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B2E00-0AD3-EA97-AF52-6CD737EE4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258769-87A6-612E-71C5-43F1A2D02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264900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6232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DD9F2-BB38-924E-92E5-4D0AAB184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EE37E8-91C2-EF31-1AE5-E1724FC72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34134" cy="552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086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622C1-7C2D-1149-7FD7-0BECEF6B4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C37FE9-9578-D589-A696-EB6A2158B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605657" cy="571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23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EDA68-1DA9-50E6-AAD4-236D11B0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493BFB-A143-8089-3C5A-889BABF902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6" y="141515"/>
            <a:ext cx="11396112" cy="587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08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66956-E112-CBE4-E41B-01CE497DB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F457A7-BC77-FBA7-E3C6-B6161E208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21006" cy="580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364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24A05-7BA0-0760-2183-774F65505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413CF6-BCC3-1B07-58C3-B04A451A6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7" y="76200"/>
            <a:ext cx="11745686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538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48052-57B8-427B-5DBE-85F5FD851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DA6C85-D47D-E82C-BF0C-92AA2E77E0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4" y="0"/>
            <a:ext cx="11299371" cy="572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78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E83CB-48F3-A70F-5220-9F3FF7A41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66B50C-1AD3-3AE3-049B-A918464E6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453256" cy="562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704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ED717-B6F7-2D18-3DE2-7A24AE0CA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520474-7E03-65A9-0C9E-05165A059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88601"/>
            <a:ext cx="11984175" cy="36176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D08429-35D8-7F32-FEB5-4232CB7BA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453" y="3429000"/>
            <a:ext cx="1198417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846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CC85D-6A6B-EB48-589F-89489552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1E91C-5507-991E-9C20-2212D254C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4359" cy="381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6F3B72-3C71-8747-4869-E75108600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12297666" cy="1502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386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B2F29-8604-1FE0-920A-E263F767B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6BCCD7-3049-42CA-F1BB-834A65B28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7" y="3167517"/>
            <a:ext cx="12259182" cy="10343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847E7D-DD61-CBC1-E918-0DBA20DCC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4" y="0"/>
            <a:ext cx="12259182" cy="326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64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Widescreen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1</cp:revision>
  <dcterms:created xsi:type="dcterms:W3CDTF">2026-11-02T19:35:47Z</dcterms:created>
  <dcterms:modified xsi:type="dcterms:W3CDTF">2026-11-02T19:59:58Z</dcterms:modified>
</cp:coreProperties>
</file>