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769AE-2FB9-732C-2769-B7D78F7D9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343A3-DED4-6897-BE26-122A07066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25999-A8CE-C128-7A22-6A1670EB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6FE90-368D-AE4C-FE1B-B78724483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9F247-A955-2266-E88F-B8755B8B6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5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A45B-D3D9-9167-05FE-7B2CF361E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E5E4A-A3DA-DF90-3023-0CC327A28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0B4C6-4CDF-F64A-D172-7FF82F64A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5FF70-F14B-4718-31E5-FDE7E8040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55B4D-03A0-53AB-9C8D-20220E84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8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30DA7-F567-A1D1-BB70-B3197599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EC954-10AA-6523-2268-0793635CF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F76F6-67C1-9A66-D194-0A7EA83D1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6F2A-001C-03A0-2FCF-06958FCEB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98ED5-217D-079D-427B-6DB41CB21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8F3C0-6B06-D3FB-F766-2E024D27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20041-243A-B3E2-C8CF-699BA326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5B313-3C6C-E4FC-421E-9B3AD1A3D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F7312-C099-6995-99E3-D1FEFF9A5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E4DCD9-1B2A-8616-4AF2-78AB571A2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B67F6-CFC1-F350-55CE-83BFDF8CE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9A4A-4506-1584-CE77-69E54FB8C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0F929-648D-7697-8666-109933B30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DFB7A-DCBD-55FE-5AC1-7B1DDA2BC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9628BB-0C3A-9849-73E0-757AB6A77F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64154E-C62B-877A-DE41-9E1177DB4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F0635-AD5E-59A8-2F76-DFDEA6CBD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AB4B0D-0A8E-3C16-F62D-ABDAC9DC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777F89-AF3E-EDFB-F2E9-69A8B33BA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0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648F8-C568-0CEC-E969-8F2A4284A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DF59D6-4A81-EA1A-CA77-EE0A0712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C9E2BB-3FD3-A0C6-947E-19434CA6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E94B5-94BD-4538-9EBD-DC3CED02D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8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8CEAE-E9EB-32B4-9064-C4E6EFBE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FDA5BD-AC3E-2AE0-95B4-8574F4D6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52061-A8AB-3C0E-3A45-4BAF0D575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02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6D962-108E-BDBB-3A53-8AE0089D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B3161-906E-3C24-1776-A2BEB82C5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24AE7-A4EF-F1F7-1177-81E32D614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665F7-C844-003E-F204-3A63DFA9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1629F-3CFD-9F5B-D50B-2D3559FC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97272-F4A9-8299-9711-83272FED0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0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3C1F5-D9F6-3505-ABE5-FD5ED47A1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315959-3970-49F1-2930-3038A5BF69F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7A145-5B08-F2C8-D036-D927D383B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2A0047-0EE6-412A-5F6B-3206F8E1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74134-73D6-E24A-20FD-FE6D83B8D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921C9-42B3-0E3B-7437-885AFE4C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48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EEB1-3074-51EE-4598-CE6E24D0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93AAB-4F16-E517-0E5E-777B9AFF9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E01CC-CC1E-4FFC-5068-A3F165E92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561F4-881D-CB91-2F96-0C5AFC830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D2C56-E91B-5FE7-42DF-E3D0AECA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5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BDC1F-49BE-6585-05E0-4080E97B73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5D0249-6C97-A2EA-102D-FAE24EB24A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4EBE3-0414-B62C-E0D1-3BBE1FE6B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745F7-FA24-586B-A8F5-8B4CEC197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847AE-A743-CA0A-6199-C04071D8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F696F5-9E5F-20C6-8D19-6B2D121D1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2986D-6CE7-1CA3-874E-14F94511C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09081-D4E6-13E5-04FB-E9DFB2C1A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9B94E-E037-DF2F-9439-85E42840B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04525-2AC0-B4C5-17BE-EDF4A6D86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57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8716D94-5CD4-E620-6B7A-CAA589D53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459518-E817-0435-1A09-0286CA1A7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725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0BBB39-EC4D-FD6D-51B8-86213DEE2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944" y="1927651"/>
            <a:ext cx="4639056" cy="228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69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E145A-0DBC-444D-1FD9-C56043EC3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D54BE8E-4870-D4C6-9DDB-4214C75B1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0461BF-F22D-BBA6-1EFB-ABF1F2B39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867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51FA1A-EB24-4E3C-53E9-57E8621AD0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7" y="1927650"/>
            <a:ext cx="4513524" cy="221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1048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30037-7F66-B4C1-A0E0-F08BB65D0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A818DE01-66C5-E651-9A8D-D23CD56A3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DF0D25-77CA-7E5A-AF62-0EA9E3661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7644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19B9C4-F57C-EBC0-1729-195241655D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942" y="1927651"/>
            <a:ext cx="4757058" cy="23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724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AC3E-9F89-477D-6C1D-11B774624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261167FF-E130-2B64-6B18-2EACE7501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CE880-0AB3-38BA-ECE7-B01393232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617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EE598F-BCA4-D931-DE67-317D18996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3287862" cy="366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527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Karr</dc:creator>
  <cp:lastModifiedBy>Linda Karr</cp:lastModifiedBy>
  <cp:revision>10</cp:revision>
  <dcterms:created xsi:type="dcterms:W3CDTF">2026-10-05T23:57:02Z</dcterms:created>
  <dcterms:modified xsi:type="dcterms:W3CDTF">2026-11-02T14:10:02Z</dcterms:modified>
</cp:coreProperties>
</file>