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68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769AE-2FB9-732C-2769-B7D78F7D9B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2343A3-DED4-6897-BE26-122A07066D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25999-A8CE-C128-7A22-6A1670EB3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6FE90-368D-AE4C-FE1B-B78724483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E9F247-A955-2266-E88F-B8755B8B6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952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3A45B-D3D9-9167-05FE-7B2CF361E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E5E4A-A3DA-DF90-3023-0CC327A28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F0B4C6-4CDF-F64A-D172-7FF82F64A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5FF70-F14B-4718-31E5-FDE7E8040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55B4D-03A0-53AB-9C8D-20220E84A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282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30DA7-F567-A1D1-BB70-B31975995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3EC954-10AA-6523-2268-0793635CF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F76F6-67C1-9A66-D194-0A7EA83D1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66F2A-001C-03A0-2FCF-06958FCEB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98ED5-217D-079D-427B-6DB41CB21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70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8F3C0-6B06-D3FB-F766-2E024D27D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20041-243A-B3E2-C8CF-699BA3260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E5B313-3C6C-E4FC-421E-9B3AD1A3D6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FF7312-C099-6995-99E3-D1FEFF9A5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E4DCD9-1B2A-8616-4AF2-78AB571A2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EB67F6-CFC1-F350-55CE-83BFDF8CE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0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B9A4A-4506-1584-CE77-69E54FB8C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D0F929-648D-7697-8666-109933B306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8DFB7A-DCBD-55FE-5AC1-7B1DDA2BCF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9628BB-0C3A-9849-73E0-757AB6A77F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64154E-C62B-877A-DE41-9E1177DB43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8F0635-AD5E-59A8-2F76-DFDEA6CBD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AB4B0D-0A8E-3C16-F62D-ABDAC9DC9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777F89-AF3E-EDFB-F2E9-69A8B33BA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708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648F8-C568-0CEC-E969-8F2A4284A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DF59D6-4A81-EA1A-CA77-EE0A0712D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C9E2BB-3FD3-A0C6-947E-19434CA6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DE94B5-94BD-4538-9EBD-DC3CED02D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389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28CEAE-E9EB-32B4-9064-C4E6EFBE1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FDA5BD-AC3E-2AE0-95B4-8574F4D6B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652061-A8AB-3C0E-3A45-4BAF0D575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402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6D962-108E-BDBB-3A53-8AE0089D1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B3161-906E-3C24-1776-A2BEB82C5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24AE7-A4EF-F1F7-1177-81E32D614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A665F7-C844-003E-F204-3A63DFA9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11629F-3CFD-9F5B-D50B-2D3559FC4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897272-F4A9-8299-9711-83272FED0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006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3C1F5-D9F6-3505-ABE5-FD5ED47A1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315959-3970-49F1-2930-3038A5BF69F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7A145-5B08-F2C8-D036-D927D383B5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2A0047-0EE6-412A-5F6B-3206F8E1F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74134-73D6-E24A-20FD-FE6D83B8D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D921C9-42B3-0E3B-7437-885AFE4C7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648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DEEB1-3074-51EE-4598-CE6E24D05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A93AAB-4F16-E517-0E5E-777B9AFF91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E01CC-CC1E-4FFC-5068-A3F165E92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561F4-881D-CB91-2F96-0C5AFC830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1D2C56-E91B-5FE7-42DF-E3D0AECA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857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2BDC1F-49BE-6585-05E0-4080E97B73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5D0249-6C97-A2EA-102D-FAE24EB24A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34EBE3-0414-B62C-E0D1-3BBE1FE6B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745F7-FA24-586B-A8F5-8B4CEC197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7847AE-A743-CA0A-6199-C04071D8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208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F696F5-9E5F-20C6-8D19-6B2D121D1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22986D-6CE7-1CA3-874E-14F94511C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909081-D4E6-13E5-04FB-E9DFB2C1AC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9DF242-B7A5-4487-B890-040B0C67FD2D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9B94E-E037-DF2F-9439-85E42840B8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04525-2AC0-B4C5-17BE-EDF4A6D86B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804D93-0481-46C5-AC84-8962526FC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557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58716D94-5CD4-E620-6B7A-CAA589D53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0"/>
            <a:ext cx="4513524" cy="1927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4A2D7B-67B2-92A2-C676-6A0D8766FD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1927651"/>
            <a:ext cx="4513524" cy="27509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546E99-6433-8244-E283-0414E3807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7678476" cy="5355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369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188FF-9549-A073-7A38-3A67AD6F8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2CB6BC42-77B5-AA44-4B39-7CBBD76FBD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0"/>
            <a:ext cx="4513524" cy="1927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786DD8-4456-E778-F86A-D898130FE1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1927651"/>
            <a:ext cx="4513524" cy="27509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40F878C-68BD-7D3F-AD6B-E9D1BE9979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7678476" cy="527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597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55044-CBBB-312E-AE75-FD3C265F1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88AB87E8-B5EE-F4AD-76A4-DFD36C5185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0"/>
            <a:ext cx="4513524" cy="1927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AA7BC9-0227-B49A-BC41-E60CDAB67F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1927651"/>
            <a:ext cx="4513524" cy="27509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33DB6B-DF7B-B849-8AD3-B73C978AC7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78476" cy="532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3398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3C791-B0F8-054A-A790-85BEBDE73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E4F73C22-F340-21A6-342D-9E80DE4700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0"/>
            <a:ext cx="4513524" cy="1927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D8F6A4-4695-AABF-E80D-D1E7AA798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1927651"/>
            <a:ext cx="4513524" cy="27509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672EA8-F554-9E8E-C805-856E9E2573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7678476" cy="523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1435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F2066-0BA4-FB3F-53B8-2B155176B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7BD9DF39-7362-6527-2AB3-FEA00D0FF6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0"/>
            <a:ext cx="4513524" cy="1927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1D0050-1FD5-6B20-9CBA-26BB81681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1927651"/>
            <a:ext cx="4513524" cy="27509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325ED5-CA16-421F-2FE2-0653E56542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7687093" cy="536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2050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6387E-4B79-3B50-3C08-11A699673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78AD51EB-5AAB-8BDD-8406-D01AC79125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0"/>
            <a:ext cx="4513524" cy="1927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F8F73D-8708-7D80-2CED-18AAC7B73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476" y="1927651"/>
            <a:ext cx="4513524" cy="27509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61E7B6-E1FE-F936-8D90-CE85901C6F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659345" cy="522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9889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Linda Karr</dc:creator>
  <cp:lastModifiedBy>Linda Karr</cp:lastModifiedBy>
  <cp:revision>6</cp:revision>
  <dcterms:created xsi:type="dcterms:W3CDTF">2026-10-05T23:57:02Z</dcterms:created>
  <dcterms:modified xsi:type="dcterms:W3CDTF">2026-11-02T15:23:28Z</dcterms:modified>
</cp:coreProperties>
</file>