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69AE-2FB9-732C-2769-B7D78F7D9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343A3-DED4-6897-BE26-122A07066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25999-A8CE-C128-7A22-6A1670E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6FE90-368D-AE4C-FE1B-B7872448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9F247-A955-2266-E88F-B8755B8B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5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A45B-D3D9-9167-05FE-7B2CF361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E5E4A-A3DA-DF90-3023-0CC327A28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0B4C6-4CDF-F64A-D172-7FF82F64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5FF70-F14B-4718-31E5-FDE7E804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55B4D-03A0-53AB-9C8D-20220E84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8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0DA7-F567-A1D1-BB70-B3197599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EC954-10AA-6523-2268-0793635CF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F76F6-67C1-9A66-D194-0A7EA83D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6F2A-001C-03A0-2FCF-06958FCE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98ED5-217D-079D-427B-6DB41CB2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8F3C0-6B06-D3FB-F766-2E024D27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20041-243A-B3E2-C8CF-699BA326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5B313-3C6C-E4FC-421E-9B3AD1A3D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F7312-C099-6995-99E3-D1FEFF9A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4DCD9-1B2A-8616-4AF2-78AB571A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B67F6-CFC1-F350-55CE-83BFDF8C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9A4A-4506-1584-CE77-69E54FB8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0F929-648D-7697-8666-109933B30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DFB7A-DCBD-55FE-5AC1-7B1DDA2BC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628BB-0C3A-9849-73E0-757AB6A77F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64154E-C62B-877A-DE41-9E1177DB4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F0635-AD5E-59A8-2F76-DFDEA6CB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AB4B0D-0A8E-3C16-F62D-ABDAC9DC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77F89-AF3E-EDFB-F2E9-69A8B33B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48F8-C568-0CEC-E969-8F2A4284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F59D6-4A81-EA1A-CA77-EE0A0712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C9E2BB-3FD3-A0C6-947E-19434CA6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E94B5-94BD-4538-9EBD-DC3CED02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8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8CEAE-E9EB-32B4-9064-C4E6EFBE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FDA5BD-AC3E-2AE0-95B4-8574F4D6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52061-A8AB-3C0E-3A45-4BAF0D57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02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D962-108E-BDBB-3A53-8AE0089D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B3161-906E-3C24-1776-A2BEB82C5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24AE7-A4EF-F1F7-1177-81E32D614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665F7-C844-003E-F204-3A63DFA9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1629F-3CFD-9F5B-D50B-2D3559FC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97272-F4A9-8299-9711-83272FED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0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C1F5-D9F6-3505-ABE5-FD5ED47A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15959-3970-49F1-2930-3038A5BF69F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7A145-5B08-F2C8-D036-D927D383B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A0047-0EE6-412A-5F6B-3206F8E1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74134-73D6-E24A-20FD-FE6D83B8D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921C9-42B3-0E3B-7437-885AFE4C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4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EEB1-3074-51EE-4598-CE6E24D0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93AAB-4F16-E517-0E5E-777B9AFF9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E01CC-CC1E-4FFC-5068-A3F165E9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561F4-881D-CB91-2F96-0C5AFC83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D2C56-E91B-5FE7-42DF-E3D0AECA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BDC1F-49BE-6585-05E0-4080E97B7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D0249-6C97-A2EA-102D-FAE24EB24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4EBE3-0414-B62C-E0D1-3BBE1FE6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45F7-FA24-586B-A8F5-8B4CEC19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847AE-A743-CA0A-6199-C04071D8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696F5-9E5F-20C6-8D19-6B2D121D1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2986D-6CE7-1CA3-874E-14F94511C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09081-D4E6-13E5-04FB-E9DFB2C1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9B94E-E037-DF2F-9439-85E42840B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04525-2AC0-B4C5-17BE-EDF4A6D86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5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8716D94-5CD4-E620-6B7A-CAA589D53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7BE108-58B0-FEA5-7F2A-909C42929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7A893-A9EB-CC9C-5BE5-1A8C4B26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1200E-01C0-2A14-1187-9D49225E9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BFCD57A-D2BC-D979-00B0-6BA786F50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BE2BA9-9A6B-A166-96FA-F910856BC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2A86C9-62FA-A588-8B6B-2BCB935DB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0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31209-F1F7-DC34-4C7C-C6AEBF471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651A56F-9AFB-4A67-0278-E2EB30841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17FA24-8BED-5C96-9D76-855E1C9F5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13B47B-E9E4-4BE4-5C92-1D20E66F6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220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815CE-68F4-39B3-3CC5-F3DF755C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03B4DA2-66B6-568A-F24D-96B8FEAC7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8439B1-DA1C-CDE1-C1F4-15AB2F0C2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01BD51-880E-B020-CF34-FA1D7A4FC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8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E414C-A68D-5BDA-92C9-1ACD4FB9E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ABCC73C-E7A6-28EC-B8A3-1440752F4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2620C9-A54A-20A1-F92D-4FA35D83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3A8A3F-51A9-D992-59DC-D86B09971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0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FC364-C0D9-7D3C-1F0E-8A72EEDD4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1ECD6822-CC69-C14A-CC19-58AA6DBD8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7BBDD3-357B-769E-4C11-7ED0165CC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6040C7-DB17-B1D9-777F-718C638C4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29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B7A-74E3-D3DC-665D-FBA7C667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1233AB2-3E2E-8624-4ECB-87A3853D9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7E4424-58EF-37AC-E8BD-189A4A657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D1E52-9836-54B3-9741-5109D8BA1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97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A243D-3641-0FF4-B13C-7CDFAAEAB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C0A250C-0ADD-9583-B5AA-62F451F1A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591325-2F60-67F6-9785-99D778B4B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729550" cy="3499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2D9261-9846-CB6C-96FB-EF977EDE3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51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82653-CD88-B3D2-2513-081BBD13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1DDFFC4-FDC6-3FB2-C280-A46C9C31A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5AD2B-5463-FA1D-4653-506EB5A16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427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C5AAF2-1681-D518-792E-032421657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163004" cy="350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16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8</cp:revision>
  <dcterms:created xsi:type="dcterms:W3CDTF">2026-10-05T23:57:02Z</dcterms:created>
  <dcterms:modified xsi:type="dcterms:W3CDTF">2026-11-02T17:40:37Z</dcterms:modified>
</cp:coreProperties>
</file>